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F0F9-1843-9D05-E1E8-9ECFB732A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FE4B3-B7C0-8963-5DCC-6B762FA15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E279-39F7-56CD-C0FF-2A3AED30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C3DA2-9C79-9BC9-3337-0C469825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FBF96-F34B-C016-CCEA-81A40323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130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7B91-6632-66DA-9875-750EBCE0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F20B5-9896-2636-F979-715A65F83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E010A-F1E2-E006-D42B-4F86A7BD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F1DA6-5119-04EC-0838-21E22A86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8B05A-AB2E-83C2-9529-D8EB5027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62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BBBBFF-3975-376F-2253-3347F49CC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831BF-F6F4-A4B0-FB15-B683FB0AE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5E359-0143-DE4D-CE1F-261FA802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3DB70-28F4-6EAA-2045-ADD63EDB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9E8C-195E-69EC-5D5D-2D6CAB54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98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FD68-F3A9-C97C-F13F-2EEFC42B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B67D-C1DC-0ED0-211B-8440A0DD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2DE55-41F6-63F8-D306-2D890566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152A0-48E0-69E2-FF2D-11E03E22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BCF76-A9E7-0D68-9052-F3C713A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2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B490-9BD1-1DA0-52A7-AF31CE7C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F2834-9994-80F2-2B9F-01EAA55E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31532-A341-A678-12FD-F6F5E8B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C7CE6-BF83-108F-D90B-4921ECD3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7C61-2778-E0DB-69D2-418A6015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F563-B008-BB32-85B6-4D21C1F9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CB36-F448-0F6B-9585-35BD0E0A2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18612-A7CE-DDD7-9E0E-696C97AC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5FAC9-DB98-2141-DD8D-3325038A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81481-DC1A-2558-F410-9D2E5B97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960F3-1415-000C-35AD-1EC9D7ED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2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1C81-DE4B-D980-D66D-51360CCE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0943C-5AA3-C320-018D-6DBBA2D48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DB6B9-FFC8-6838-3F1C-551C7B47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ED833-95C3-B84B-BB7D-AE58DE7F4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2D3C1-50A8-968C-7C67-A7955E703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80C10-9741-1FE4-5EA2-D9063A29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46323-E157-F794-E760-E30BDD9B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72C07-AE67-6FB8-8C83-1039EA9A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10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D9DE-3A1A-12E1-0659-83F9D90F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26FFB-3FC2-2BED-DCC1-EC3F59BA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1BF7F-5692-05FE-91F3-79B07A70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6752E-9DC8-951E-3681-5E060EB9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80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3AEF5-A900-D1F2-7F27-AD3A9AB0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96799-243D-D47F-7E57-B965CA60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87D01-3B96-1843-CA58-192E0AA9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320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CB49-C63E-8E2E-87DD-97DB6175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B1339-C936-05D8-55CF-3EF05D9CD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84922-7698-DB0C-3826-DDB7018CF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A34DF-2066-5B12-B131-29EE2847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130A-10B7-9DB9-2579-CE31E0F9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C1CC8-A0FA-F9BD-918C-BC9E2768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15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6AA9F-4740-1036-E290-7570F6CC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59B0A-4248-C6EA-C3DA-ECAFB3FA1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97148-9A8D-6C48-1659-1892D9173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D5A1B-CA92-A7E0-48F0-9A6E4D6E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8520F-268E-E78F-AABB-1FDB3775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308CD-471E-373A-0E6D-6CE0F2CC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00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5F8E7-EDC1-5596-6D0B-BDA6DCB7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2FAA0-6C27-3C6B-E107-9069D8D1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9A684-E1F3-0288-82B3-0E8E1FCFF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BCF2F-9C0B-4FA2-8F3C-0F282ADC44B9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A0E66-B586-D7F9-8CF8-6E9637994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2E881-6A2D-55C7-11BD-66896C017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03C1AE-ADFE-4204-8369-EACE1D29E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93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D5C9-80EE-84C5-2663-2ABCE065D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One-Point Perspective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952B1-6EAC-B3D7-8164-EC253535E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Adding complexity to simple boxes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7773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D555F-F310-0B9C-41F9-D86C86C8E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B23E84-2D83-0427-7F79-650F9892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1" y="0"/>
            <a:ext cx="9143996" cy="6857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03E0A-305C-28BA-6BE7-E30353DAE383}"/>
              </a:ext>
            </a:extLst>
          </p:cNvPr>
          <p:cNvSpPr txBox="1"/>
          <p:nvPr/>
        </p:nvSpPr>
        <p:spPr>
          <a:xfrm>
            <a:off x="1051560" y="3105833"/>
            <a:ext cx="2523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</a:t>
            </a:r>
          </a:p>
          <a:p>
            <a:r>
              <a:rPr lang="en-US" dirty="0"/>
              <a:t>Remove a section of your rectangular prism.</a:t>
            </a:r>
          </a:p>
          <a:p>
            <a:pPr marL="342900" indent="-342900">
              <a:buAutoNum type="alphaLcParenR"/>
            </a:pPr>
            <a:r>
              <a:rPr lang="en-US" dirty="0"/>
              <a:t>Use vertical and horizontal lines to “cut” out a section.</a:t>
            </a:r>
          </a:p>
          <a:p>
            <a:pPr marL="342900" indent="-342900">
              <a:buAutoNum type="alphaLcParenR"/>
            </a:pPr>
            <a:r>
              <a:rPr lang="en-US" dirty="0"/>
              <a:t>Use your Vanishing Point to create depth.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6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9D408-51E2-5E5D-7067-0C9ADB636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90F127-A939-D493-5165-B08F663B7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2" y="0"/>
            <a:ext cx="9143994" cy="6857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BBA5DD-AD8B-8F45-16DB-156E1E1EB9C3}"/>
              </a:ext>
            </a:extLst>
          </p:cNvPr>
          <p:cNvSpPr txBox="1"/>
          <p:nvPr/>
        </p:nvSpPr>
        <p:spPr>
          <a:xfrm>
            <a:off x="1051560" y="3105833"/>
            <a:ext cx="2523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</a:t>
            </a:r>
          </a:p>
          <a:p>
            <a:r>
              <a:rPr lang="en-US" dirty="0"/>
              <a:t>Remove a section of your rectangular prism.</a:t>
            </a:r>
          </a:p>
          <a:p>
            <a:pPr marL="342900" indent="-342900">
              <a:buAutoNum type="alphaLcParenR"/>
            </a:pPr>
            <a:r>
              <a:rPr lang="en-US" dirty="0"/>
              <a:t>Use vertical and horizontal lines to “cut” out a section.</a:t>
            </a:r>
          </a:p>
          <a:p>
            <a:pPr marL="342900" indent="-342900">
              <a:buAutoNum type="alphaLcParenR"/>
            </a:pPr>
            <a:r>
              <a:rPr lang="en-US" dirty="0"/>
              <a:t>Use your Vanishing Point to create depth.</a:t>
            </a:r>
          </a:p>
          <a:p>
            <a:pPr marL="342900" indent="-342900">
              <a:buAutoNum type="alphaLcParenR"/>
            </a:pPr>
            <a:r>
              <a:rPr lang="en-US" dirty="0"/>
              <a:t>End the section and erase excess lines.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1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6A332-818A-7575-3246-5B77D9FA6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F0E7F-F714-7B3D-4C85-67A35EC03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2" y="0"/>
            <a:ext cx="9143993" cy="6857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90CDC1-19F1-43DE-F617-0A68956D1C2B}"/>
              </a:ext>
            </a:extLst>
          </p:cNvPr>
          <p:cNvSpPr txBox="1"/>
          <p:nvPr/>
        </p:nvSpPr>
        <p:spPr>
          <a:xfrm>
            <a:off x="1051560" y="3105833"/>
            <a:ext cx="2523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</a:t>
            </a:r>
          </a:p>
          <a:p>
            <a:r>
              <a:rPr lang="en-US" dirty="0"/>
              <a:t>Remove a section of your rectangular prism.</a:t>
            </a:r>
          </a:p>
          <a:p>
            <a:pPr marL="342900" indent="-342900">
              <a:buAutoNum type="alphaLcParenR"/>
            </a:pPr>
            <a:r>
              <a:rPr lang="en-US" dirty="0"/>
              <a:t>Use vertical and horizontal lines to “cut” out a section.</a:t>
            </a:r>
          </a:p>
          <a:p>
            <a:pPr marL="342900" indent="-342900">
              <a:buAutoNum type="alphaLcParenR"/>
            </a:pPr>
            <a:r>
              <a:rPr lang="en-US" dirty="0"/>
              <a:t>Use your Vanishing Point to create depth.</a:t>
            </a:r>
          </a:p>
          <a:p>
            <a:pPr marL="342900" indent="-342900">
              <a:buAutoNum type="alphaLcParenR"/>
            </a:pPr>
            <a:r>
              <a:rPr lang="en-US" dirty="0"/>
              <a:t>End the section and erase excess lines.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3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190DC-01E1-D109-30AB-CAC64938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9AD05-B36C-6188-BF5A-17F221F98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2" y="0"/>
            <a:ext cx="9143993" cy="6857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CD30C5-0BE2-2F9A-8134-2DC4FBD06A09}"/>
              </a:ext>
            </a:extLst>
          </p:cNvPr>
          <p:cNvSpPr txBox="1"/>
          <p:nvPr/>
        </p:nvSpPr>
        <p:spPr>
          <a:xfrm>
            <a:off x="1051560" y="3105833"/>
            <a:ext cx="2523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</a:t>
            </a:r>
          </a:p>
          <a:p>
            <a:r>
              <a:rPr lang="en-US" dirty="0"/>
              <a:t>Remove a section of your rectangular prism.</a:t>
            </a:r>
          </a:p>
          <a:p>
            <a:r>
              <a:rPr lang="en-US" dirty="0"/>
              <a:t>d) Use perspective to make the piece make sense to YOU. (There are many ways to do this).</a:t>
            </a:r>
          </a:p>
        </p:txBody>
      </p:sp>
    </p:spTree>
    <p:extLst>
      <p:ext uri="{BB962C8B-B14F-4D97-AF65-F5344CB8AC3E}">
        <p14:creationId xmlns:p14="http://schemas.microsoft.com/office/powerpoint/2010/main" val="6114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C9E26-8489-07C2-2325-341391F5A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6D1CEC-559B-78E9-3C82-7067EBF49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2" y="0"/>
            <a:ext cx="9143992" cy="6857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4DD3E-74B5-57A6-0F61-A957014B2011}"/>
              </a:ext>
            </a:extLst>
          </p:cNvPr>
          <p:cNvSpPr txBox="1"/>
          <p:nvPr/>
        </p:nvSpPr>
        <p:spPr>
          <a:xfrm>
            <a:off x="1051560" y="3105833"/>
            <a:ext cx="2523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</a:t>
            </a:r>
          </a:p>
          <a:p>
            <a:r>
              <a:rPr lang="en-US" dirty="0"/>
              <a:t>Remove a section of your rectangular prism.</a:t>
            </a:r>
          </a:p>
          <a:p>
            <a:r>
              <a:rPr lang="en-US" dirty="0"/>
              <a:t>d) Use perspective to make the piece make sense to YOU. (There are many ways to do this).</a:t>
            </a:r>
          </a:p>
          <a:p>
            <a:r>
              <a:rPr lang="en-US" dirty="0"/>
              <a:t>e) Add shadow.</a:t>
            </a:r>
          </a:p>
        </p:txBody>
      </p:sp>
    </p:spTree>
    <p:extLst>
      <p:ext uri="{BB962C8B-B14F-4D97-AF65-F5344CB8AC3E}">
        <p14:creationId xmlns:p14="http://schemas.microsoft.com/office/powerpoint/2010/main" val="13726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36A6B-34BF-369A-D3CF-26FFCF20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39BB37-AB69-6AE8-8543-FE01D4408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2" y="0"/>
            <a:ext cx="9143992" cy="6857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3F77C-76A4-75F2-E001-BCAEB23FEF2E}"/>
              </a:ext>
            </a:extLst>
          </p:cNvPr>
          <p:cNvSpPr txBox="1"/>
          <p:nvPr/>
        </p:nvSpPr>
        <p:spPr>
          <a:xfrm>
            <a:off x="1051560" y="3105833"/>
            <a:ext cx="2523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</a:t>
            </a:r>
          </a:p>
          <a:p>
            <a:r>
              <a:rPr lang="en-US" dirty="0"/>
              <a:t>Remove a section of your rectangular prism.</a:t>
            </a:r>
          </a:p>
          <a:p>
            <a:r>
              <a:rPr lang="en-US" dirty="0"/>
              <a:t>d) Use perspective to make the piece make sense to YOU. (There are many ways to do this).</a:t>
            </a:r>
          </a:p>
          <a:p>
            <a:r>
              <a:rPr lang="en-US" dirty="0"/>
              <a:t>e) Add shadow.</a:t>
            </a:r>
          </a:p>
          <a:p>
            <a:r>
              <a:rPr lang="en-US" dirty="0"/>
              <a:t>f) Keep playing with the piece until you like it!</a:t>
            </a:r>
          </a:p>
        </p:txBody>
      </p:sp>
    </p:spTree>
    <p:extLst>
      <p:ext uri="{BB962C8B-B14F-4D97-AF65-F5344CB8AC3E}">
        <p14:creationId xmlns:p14="http://schemas.microsoft.com/office/powerpoint/2010/main" val="60063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31270-0EC2-3B55-C710-E231ADC1B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79AE18-539C-8E5D-8692-834B44D27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3" y="0"/>
            <a:ext cx="9143990" cy="6857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52226-D54F-12CE-9903-7785922669FD}"/>
              </a:ext>
            </a:extLst>
          </p:cNvPr>
          <p:cNvSpPr txBox="1"/>
          <p:nvPr/>
        </p:nvSpPr>
        <p:spPr>
          <a:xfrm>
            <a:off x="1051560" y="3105833"/>
            <a:ext cx="2523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3:</a:t>
            </a:r>
          </a:p>
          <a:p>
            <a:r>
              <a:rPr lang="en-US" dirty="0"/>
              <a:t>Add extra sections to your rectangular prisms.</a:t>
            </a:r>
          </a:p>
          <a:p>
            <a:pPr marL="342900" indent="-342900">
              <a:buAutoNum type="alphaLcParenR"/>
            </a:pPr>
            <a:r>
              <a:rPr lang="en-US" dirty="0"/>
              <a:t>Start with vertical and horizontal lines.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4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2E3FB-26DA-2547-122C-DC565DEA4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1381E9-5842-433F-1A4F-9A077D48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3" y="0"/>
            <a:ext cx="9143990" cy="6857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1856F9-12E1-C01D-E996-955F59D89F3D}"/>
              </a:ext>
            </a:extLst>
          </p:cNvPr>
          <p:cNvSpPr txBox="1"/>
          <p:nvPr/>
        </p:nvSpPr>
        <p:spPr>
          <a:xfrm>
            <a:off x="1051560" y="3105833"/>
            <a:ext cx="2523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3:</a:t>
            </a:r>
          </a:p>
          <a:p>
            <a:r>
              <a:rPr lang="en-US" dirty="0"/>
              <a:t>Add extra sections to your rectangular prisms.</a:t>
            </a:r>
          </a:p>
          <a:p>
            <a:pPr marL="342900" indent="-342900">
              <a:buAutoNum type="alphaLcParenR"/>
            </a:pPr>
            <a:r>
              <a:rPr lang="en-US" dirty="0"/>
              <a:t>Start with vertical and horizontal lines.</a:t>
            </a:r>
          </a:p>
          <a:p>
            <a:pPr marL="342900" indent="-342900">
              <a:buAutoNum type="alphaLcParenR"/>
            </a:pPr>
            <a:r>
              <a:rPr lang="en-US" dirty="0"/>
              <a:t>Use your VP to create depth.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2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14A2B-7328-4DFD-E444-69BD70F04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AA915-D06C-D6AA-00F7-4ED8A8495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3" y="0"/>
            <a:ext cx="9143989" cy="6857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9913E-365A-3935-C2E5-CC63335CCEAE}"/>
              </a:ext>
            </a:extLst>
          </p:cNvPr>
          <p:cNvSpPr txBox="1"/>
          <p:nvPr/>
        </p:nvSpPr>
        <p:spPr>
          <a:xfrm>
            <a:off x="1051560" y="3105833"/>
            <a:ext cx="2523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3:</a:t>
            </a:r>
          </a:p>
          <a:p>
            <a:r>
              <a:rPr lang="en-US" dirty="0"/>
              <a:t>Add extra sections to your rectangular prisms.</a:t>
            </a:r>
          </a:p>
          <a:p>
            <a:pPr marL="342900" indent="-342900">
              <a:buAutoNum type="alphaLcParenR"/>
            </a:pPr>
            <a:r>
              <a:rPr lang="en-US" dirty="0"/>
              <a:t>Start with vertical and horizontal lines.</a:t>
            </a:r>
          </a:p>
          <a:p>
            <a:pPr marL="342900" indent="-342900">
              <a:buAutoNum type="alphaLcParenR"/>
            </a:pPr>
            <a:r>
              <a:rPr lang="en-US" dirty="0"/>
              <a:t>Use your VP to create depth.</a:t>
            </a:r>
          </a:p>
          <a:p>
            <a:pPr marL="342900" indent="-342900">
              <a:buAutoNum type="alphaLcParenR"/>
            </a:pPr>
            <a:r>
              <a:rPr lang="en-US" dirty="0"/>
              <a:t>Use echoing lines to complete your new forms.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42A26-374E-9BC2-9E47-CF4F541BA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E4E9DF-5F9D-A058-D5AF-D8E01E9C5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3" y="0"/>
            <a:ext cx="9143989" cy="6857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E1608A-554B-9B4F-04A9-E03C38BF001E}"/>
              </a:ext>
            </a:extLst>
          </p:cNvPr>
          <p:cNvSpPr txBox="1"/>
          <p:nvPr/>
        </p:nvSpPr>
        <p:spPr>
          <a:xfrm>
            <a:off x="1051560" y="3105833"/>
            <a:ext cx="2523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3:</a:t>
            </a:r>
          </a:p>
          <a:p>
            <a:r>
              <a:rPr lang="en-US" dirty="0"/>
              <a:t>Add extra sections to your rectangular prisms.</a:t>
            </a:r>
          </a:p>
          <a:p>
            <a:pPr marL="342900" indent="-342900">
              <a:buAutoNum type="alphaLcParenR"/>
            </a:pPr>
            <a:r>
              <a:rPr lang="en-US" dirty="0"/>
              <a:t>Start with vertical and horizontal lines.</a:t>
            </a:r>
          </a:p>
          <a:p>
            <a:pPr marL="342900" indent="-342900">
              <a:buAutoNum type="alphaLcParenR"/>
            </a:pPr>
            <a:r>
              <a:rPr lang="en-US" dirty="0"/>
              <a:t>Use your VP to create depth.</a:t>
            </a:r>
          </a:p>
          <a:p>
            <a:pPr marL="342900" indent="-342900">
              <a:buAutoNum type="alphaLcParenR"/>
            </a:pPr>
            <a:r>
              <a:rPr lang="en-US" dirty="0"/>
              <a:t>Use echoing lines to complete your new forms.</a:t>
            </a:r>
          </a:p>
          <a:p>
            <a:pPr marL="342900" indent="-342900">
              <a:buAutoNum type="alphaLcParenR"/>
            </a:pPr>
            <a:r>
              <a:rPr lang="en-US" dirty="0"/>
              <a:t>Shade!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5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DD36E-9E54-6FF0-7220-9E67656C1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471F1-7009-5568-3FD2-F4964D7D06F7}"/>
              </a:ext>
            </a:extLst>
          </p:cNvPr>
          <p:cNvSpPr txBox="1"/>
          <p:nvPr/>
        </p:nvSpPr>
        <p:spPr>
          <a:xfrm>
            <a:off x="1051560" y="3105833"/>
            <a:ext cx="2523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Draw:</a:t>
            </a:r>
          </a:p>
          <a:p>
            <a:pPr marL="342900" indent="-342900">
              <a:buAutoNum type="arabicPeriod"/>
            </a:pPr>
            <a:r>
              <a:rPr lang="en-US" dirty="0"/>
              <a:t>A horizon line</a:t>
            </a:r>
          </a:p>
          <a:p>
            <a:pPr marL="342900" indent="-342900">
              <a:buAutoNum type="arabicPeriod"/>
            </a:pPr>
            <a:r>
              <a:rPr lang="en-US" dirty="0"/>
              <a:t>A vanishing point</a:t>
            </a:r>
          </a:p>
          <a:p>
            <a:pPr marL="342900" indent="-342900">
              <a:buAutoNum type="arabicPeriod"/>
            </a:pPr>
            <a:r>
              <a:rPr lang="en-US" dirty="0"/>
              <a:t>Three rectangles</a:t>
            </a:r>
          </a:p>
        </p:txBody>
      </p:sp>
    </p:spTree>
    <p:extLst>
      <p:ext uri="{BB962C8B-B14F-4D97-AF65-F5344CB8AC3E}">
        <p14:creationId xmlns:p14="http://schemas.microsoft.com/office/powerpoint/2010/main" val="32208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C6C53-8580-E271-1C5F-EFCD35346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0193F4-DA5D-A88D-388E-191811231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3" y="0"/>
            <a:ext cx="9143988" cy="6857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0EBDA-F312-86C6-5FB4-1A6E437A1919}"/>
              </a:ext>
            </a:extLst>
          </p:cNvPr>
          <p:cNvSpPr txBox="1"/>
          <p:nvPr/>
        </p:nvSpPr>
        <p:spPr>
          <a:xfrm>
            <a:off x="1524003" y="554657"/>
            <a:ext cx="2523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details that create Unity in the piece. Shading all the forms in a similar way will do </a:t>
            </a:r>
            <a:r>
              <a:rPr lang="en-US"/>
              <a:t>this!</a:t>
            </a: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26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F09EE-C46C-5EC8-338A-1F0DE96B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19" y="557282"/>
            <a:ext cx="9754961" cy="5115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D6524B-3181-7380-7326-D22B057A5FEE}"/>
              </a:ext>
            </a:extLst>
          </p:cNvPr>
          <p:cNvSpPr txBox="1"/>
          <p:nvPr/>
        </p:nvSpPr>
        <p:spPr>
          <a:xfrm>
            <a:off x="3082703" y="5931386"/>
            <a:ext cx="716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Preview for next week - Sample, Student Work using 2 Point Perspective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807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6D74F-2395-3707-E3C5-4F751EC34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EA61DC-CA81-A8CE-E02D-C026478A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703E59-F3B8-966C-5503-470C506B07AD}"/>
              </a:ext>
            </a:extLst>
          </p:cNvPr>
          <p:cNvSpPr txBox="1"/>
          <p:nvPr/>
        </p:nvSpPr>
        <p:spPr>
          <a:xfrm>
            <a:off x="1051560" y="3105833"/>
            <a:ext cx="2523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Draw:</a:t>
            </a:r>
          </a:p>
          <a:p>
            <a:pPr marL="342900" indent="-342900">
              <a:buAutoNum type="arabicPeriod"/>
            </a:pPr>
            <a:r>
              <a:rPr lang="en-US" dirty="0"/>
              <a:t>Perspective lines that connect the corners of your rectangles to the center of the vanishing point.</a:t>
            </a:r>
            <a:br>
              <a:rPr lang="en-US" dirty="0"/>
            </a:br>
            <a:r>
              <a:rPr lang="en-US" dirty="0"/>
              <a:t>(You can ignore any perspective lines that cross through the rectangles.)</a:t>
            </a:r>
          </a:p>
        </p:txBody>
      </p:sp>
    </p:spTree>
    <p:extLst>
      <p:ext uri="{BB962C8B-B14F-4D97-AF65-F5344CB8AC3E}">
        <p14:creationId xmlns:p14="http://schemas.microsoft.com/office/powerpoint/2010/main" val="413605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63312-9EEE-FBFE-79B8-F7154B290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9A8278-8A39-686E-C7B8-F9E1E518D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1316A-514F-8077-0A4B-01C92905279F}"/>
              </a:ext>
            </a:extLst>
          </p:cNvPr>
          <p:cNvSpPr txBox="1"/>
          <p:nvPr/>
        </p:nvSpPr>
        <p:spPr>
          <a:xfrm>
            <a:off x="1051560" y="3105833"/>
            <a:ext cx="2523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Draw:</a:t>
            </a:r>
          </a:p>
          <a:p>
            <a:pPr marL="342900" indent="-342900">
              <a:buAutoNum type="arabicPeriod"/>
            </a:pPr>
            <a:r>
              <a:rPr lang="en-US" dirty="0"/>
              <a:t>Echo both the vertical and the horizontal lines of your rectangles to create rectangular prisms.</a:t>
            </a:r>
          </a:p>
        </p:txBody>
      </p:sp>
    </p:spTree>
    <p:extLst>
      <p:ext uri="{BB962C8B-B14F-4D97-AF65-F5344CB8AC3E}">
        <p14:creationId xmlns:p14="http://schemas.microsoft.com/office/powerpoint/2010/main" val="314274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110FB-E423-307D-3771-363BCEC8D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AA6AC3-3E97-5C8C-91F4-EA646BB0F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1" y="0"/>
            <a:ext cx="9143998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9B3A7-F335-DD11-F25F-48A56C40C12C}"/>
              </a:ext>
            </a:extLst>
          </p:cNvPr>
          <p:cNvSpPr txBox="1"/>
          <p:nvPr/>
        </p:nvSpPr>
        <p:spPr>
          <a:xfrm>
            <a:off x="1051560" y="3105833"/>
            <a:ext cx="2523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Draw:</a:t>
            </a:r>
          </a:p>
          <a:p>
            <a:pPr marL="342900" indent="-342900">
              <a:buAutoNum type="arabicPeriod"/>
            </a:pPr>
            <a:r>
              <a:rPr lang="en-US" dirty="0"/>
              <a:t>Erase the perspective lines that are not part of your rectangular prisms.</a:t>
            </a:r>
          </a:p>
        </p:txBody>
      </p:sp>
    </p:spTree>
    <p:extLst>
      <p:ext uri="{BB962C8B-B14F-4D97-AF65-F5344CB8AC3E}">
        <p14:creationId xmlns:p14="http://schemas.microsoft.com/office/powerpoint/2010/main" val="313194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588EA-4656-E030-1A94-3FDDE845A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A3E037-9BBE-BEFC-C20A-A6F0AC5E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1" y="0"/>
            <a:ext cx="9143998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0B4AED-40C3-5538-89B1-9F794094CF8D}"/>
              </a:ext>
            </a:extLst>
          </p:cNvPr>
          <p:cNvSpPr txBox="1"/>
          <p:nvPr/>
        </p:nvSpPr>
        <p:spPr>
          <a:xfrm>
            <a:off x="1051560" y="3105833"/>
            <a:ext cx="2523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1:</a:t>
            </a:r>
          </a:p>
          <a:p>
            <a:r>
              <a:rPr lang="en-US" dirty="0"/>
              <a:t>Alter the echoing lines of your rectangular prism. </a:t>
            </a:r>
          </a:p>
          <a:p>
            <a:pPr marL="342900" indent="-342900">
              <a:buAutoNum type="alphaLcPeriod"/>
            </a:pPr>
            <a:r>
              <a:rPr lang="en-US" dirty="0"/>
              <a:t>Redraw the lines to have more complex shapes.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9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101FB-3786-F7E4-1CA3-F4D923E14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53F6D1-3969-F987-180B-17E2BC86F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1" y="0"/>
            <a:ext cx="9143997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A025C-F112-5369-B541-3E3AF8C103CB}"/>
              </a:ext>
            </a:extLst>
          </p:cNvPr>
          <p:cNvSpPr txBox="1"/>
          <p:nvPr/>
        </p:nvSpPr>
        <p:spPr>
          <a:xfrm>
            <a:off x="1051560" y="3105833"/>
            <a:ext cx="2523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1:</a:t>
            </a:r>
          </a:p>
          <a:p>
            <a:r>
              <a:rPr lang="en-US" dirty="0"/>
              <a:t>Alter the echoing lines of your rectangular prism. </a:t>
            </a:r>
          </a:p>
          <a:p>
            <a:pPr marL="342900" indent="-342900">
              <a:buAutoNum type="alphaLcPeriod"/>
            </a:pPr>
            <a:r>
              <a:rPr lang="en-US" dirty="0"/>
              <a:t>Redraw the lines to have more complex shapes. </a:t>
            </a:r>
          </a:p>
          <a:p>
            <a:pPr marL="342900" indent="-342900">
              <a:buAutoNum type="alphaLcPeriod"/>
            </a:pPr>
            <a:r>
              <a:rPr lang="en-US" dirty="0"/>
              <a:t>Erase old lines.</a:t>
            </a:r>
          </a:p>
        </p:txBody>
      </p:sp>
    </p:spTree>
    <p:extLst>
      <p:ext uri="{BB962C8B-B14F-4D97-AF65-F5344CB8AC3E}">
        <p14:creationId xmlns:p14="http://schemas.microsoft.com/office/powerpoint/2010/main" val="119260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DB95F-0A86-6128-ADE2-6DD661D18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17B54-3454-BBCA-748E-16B38A8C4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1" y="0"/>
            <a:ext cx="9143997" cy="6857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3BE02-E3C6-12EA-F990-1FA3323FCA9F}"/>
              </a:ext>
            </a:extLst>
          </p:cNvPr>
          <p:cNvSpPr txBox="1"/>
          <p:nvPr/>
        </p:nvSpPr>
        <p:spPr>
          <a:xfrm>
            <a:off x="1051560" y="3105833"/>
            <a:ext cx="2523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1:</a:t>
            </a:r>
          </a:p>
          <a:p>
            <a:r>
              <a:rPr lang="en-US" dirty="0"/>
              <a:t>Alter the echoing lines of your rectangular prism. </a:t>
            </a:r>
          </a:p>
          <a:p>
            <a:pPr marL="342900" indent="-342900">
              <a:buAutoNum type="alphaLcPeriod"/>
            </a:pPr>
            <a:r>
              <a:rPr lang="en-US" dirty="0"/>
              <a:t>Redraw the lines to have more complex shapes. </a:t>
            </a:r>
          </a:p>
          <a:p>
            <a:pPr marL="342900" indent="-342900">
              <a:buAutoNum type="alphaLcPeriod"/>
            </a:pPr>
            <a:r>
              <a:rPr lang="en-US" dirty="0"/>
              <a:t>Erase old lines.</a:t>
            </a:r>
          </a:p>
          <a:p>
            <a:pPr marL="342900" indent="-342900">
              <a:buAutoNum type="alphaLcPeriod"/>
            </a:pPr>
            <a:r>
              <a:rPr lang="en-US" dirty="0"/>
              <a:t>Continue adding details and shading to add interest to your former prism.</a:t>
            </a:r>
          </a:p>
        </p:txBody>
      </p:sp>
    </p:spTree>
    <p:extLst>
      <p:ext uri="{BB962C8B-B14F-4D97-AF65-F5344CB8AC3E}">
        <p14:creationId xmlns:p14="http://schemas.microsoft.com/office/powerpoint/2010/main" val="35359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AB9E2-1A62-2F49-C1D4-F1849A954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928C36-AF94-1B9A-9361-3899515C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1" y="0"/>
            <a:ext cx="9143996" cy="6857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7AE39C-A67B-DA1F-2AC1-7D04BB666F62}"/>
              </a:ext>
            </a:extLst>
          </p:cNvPr>
          <p:cNvSpPr txBox="1"/>
          <p:nvPr/>
        </p:nvSpPr>
        <p:spPr>
          <a:xfrm>
            <a:off x="1051560" y="3105833"/>
            <a:ext cx="2523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</a:t>
            </a:r>
          </a:p>
          <a:p>
            <a:r>
              <a:rPr lang="en-US" dirty="0"/>
              <a:t>Remove a section of your rectangular prism.</a:t>
            </a:r>
          </a:p>
          <a:p>
            <a:pPr marL="342900" indent="-342900">
              <a:buAutoNum type="alphaLcParenR"/>
            </a:pPr>
            <a:r>
              <a:rPr lang="en-US" dirty="0"/>
              <a:t>Use vertical and horizontal lines to “cut” out a 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0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564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One-Point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Little</dc:creator>
  <cp:lastModifiedBy>N. Little</cp:lastModifiedBy>
  <cp:revision>4</cp:revision>
  <dcterms:created xsi:type="dcterms:W3CDTF">2026-05-04T12:43:18Z</dcterms:created>
  <dcterms:modified xsi:type="dcterms:W3CDTF">2026-05-09T21:12:34Z</dcterms:modified>
</cp:coreProperties>
</file>