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9.xml" ContentType="application/vnd.openxmlformats-officedocument.presentationml.notesSlide+xml"/>
  <Override PartName="/ppt/ink/ink6.xml" ContentType="application/inkml+xml"/>
  <Override PartName="/ppt/notesSlides/notesSlide10.xml" ContentType="application/vnd.openxmlformats-officedocument.presentationml.notesSlide+xml"/>
  <Override PartName="/ppt/ink/ink7.xml" ContentType="application/inkml+xml"/>
  <Override PartName="/ppt/notesSlides/notesSlide11.xml" ContentType="application/vnd.openxmlformats-officedocument.presentationml.notesSlide+xml"/>
  <Override PartName="/ppt/ink/ink8.xml" ContentType="application/inkml+xml"/>
  <Override PartName="/ppt/notesSlides/notesSlide12.xml" ContentType="application/vnd.openxmlformats-officedocument.presentationml.notesSlide+xml"/>
  <Override PartName="/ppt/ink/ink9.xml" ContentType="application/inkml+xml"/>
  <Override PartName="/ppt/notesSlides/notesSlide13.xml" ContentType="application/vnd.openxmlformats-officedocument.presentationml.notesSlide+xml"/>
  <Override PartName="/ppt/ink/ink10.xml" ContentType="application/inkml+xml"/>
  <Override PartName="/ppt/notesSlides/notesSlide14.xml" ContentType="application/vnd.openxmlformats-officedocument.presentationml.notesSlide+xml"/>
  <Override PartName="/ppt/ink/ink1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ABE436-2FDB-410F-8ECE-90212E6DC52D}" v="3" dt="2024-09-07T16:51:33.5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78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. Little" userId="380aba6113f00008" providerId="LiveId" clId="{33ABE436-2FDB-410F-8ECE-90212E6DC52D}"/>
    <pc:docChg chg="undo custSel addSld modSld sldOrd">
      <pc:chgData name="N. Little" userId="380aba6113f00008" providerId="LiveId" clId="{33ABE436-2FDB-410F-8ECE-90212E6DC52D}" dt="2024-09-07T17:03:22.508" v="723" actId="20577"/>
      <pc:docMkLst>
        <pc:docMk/>
      </pc:docMkLst>
      <pc:sldChg chg="modSp mod modNotesTx">
        <pc:chgData name="N. Little" userId="380aba6113f00008" providerId="LiveId" clId="{33ABE436-2FDB-410F-8ECE-90212E6DC52D}" dt="2024-09-07T16:56:05.885" v="363" actId="20577"/>
        <pc:sldMkLst>
          <pc:docMk/>
          <pc:sldMk cId="3200393419" sldId="256"/>
        </pc:sldMkLst>
        <pc:spChg chg="mod">
          <ac:chgData name="N. Little" userId="380aba6113f00008" providerId="LiveId" clId="{33ABE436-2FDB-410F-8ECE-90212E6DC52D}" dt="2024-09-07T14:37:33.676" v="3" actId="1076"/>
          <ac:spMkLst>
            <pc:docMk/>
            <pc:sldMk cId="3200393419" sldId="256"/>
            <ac:spMk id="7" creationId="{EAF30AD7-206E-53C9-3110-373816C2FEA2}"/>
          </ac:spMkLst>
        </pc:spChg>
        <pc:spChg chg="mod">
          <ac:chgData name="N. Little" userId="380aba6113f00008" providerId="LiveId" clId="{33ABE436-2FDB-410F-8ECE-90212E6DC52D}" dt="2024-09-07T16:56:05.885" v="363" actId="20577"/>
          <ac:spMkLst>
            <pc:docMk/>
            <pc:sldMk cId="3200393419" sldId="256"/>
            <ac:spMk id="9" creationId="{E761635D-A3BF-D1DE-D782-BDC704D01E32}"/>
          </ac:spMkLst>
        </pc:spChg>
        <pc:picChg chg="mod">
          <ac:chgData name="N. Little" userId="380aba6113f00008" providerId="LiveId" clId="{33ABE436-2FDB-410F-8ECE-90212E6DC52D}" dt="2024-09-07T14:37:28.314" v="2" actId="1076"/>
          <ac:picMkLst>
            <pc:docMk/>
            <pc:sldMk cId="3200393419" sldId="256"/>
            <ac:picMk id="6" creationId="{FA3952CA-0EDF-942A-D6F1-D75AF6C13CAA}"/>
          </ac:picMkLst>
        </pc:picChg>
      </pc:sldChg>
      <pc:sldChg chg="modSp mod modNotesTx">
        <pc:chgData name="N. Little" userId="380aba6113f00008" providerId="LiveId" clId="{33ABE436-2FDB-410F-8ECE-90212E6DC52D}" dt="2024-09-07T16:56:16.609" v="370" actId="20577"/>
        <pc:sldMkLst>
          <pc:docMk/>
          <pc:sldMk cId="1858750692" sldId="257"/>
        </pc:sldMkLst>
        <pc:spChg chg="mod">
          <ac:chgData name="N. Little" userId="380aba6113f00008" providerId="LiveId" clId="{33ABE436-2FDB-410F-8ECE-90212E6DC52D}" dt="2024-09-07T16:56:16.609" v="370" actId="20577"/>
          <ac:spMkLst>
            <pc:docMk/>
            <pc:sldMk cId="1858750692" sldId="257"/>
            <ac:spMk id="8" creationId="{09F2A377-CA1C-57C8-A2BA-71984AE736E6}"/>
          </ac:spMkLst>
        </pc:spChg>
      </pc:sldChg>
      <pc:sldChg chg="modSp mod modNotesTx">
        <pc:chgData name="N. Little" userId="380aba6113f00008" providerId="LiveId" clId="{33ABE436-2FDB-410F-8ECE-90212E6DC52D}" dt="2024-09-07T16:56:37.356" v="380" actId="20577"/>
        <pc:sldMkLst>
          <pc:docMk/>
          <pc:sldMk cId="1758695783" sldId="258"/>
        </pc:sldMkLst>
        <pc:spChg chg="mod">
          <ac:chgData name="N. Little" userId="380aba6113f00008" providerId="LiveId" clId="{33ABE436-2FDB-410F-8ECE-90212E6DC52D}" dt="2024-09-07T16:56:37.356" v="380" actId="20577"/>
          <ac:spMkLst>
            <pc:docMk/>
            <pc:sldMk cId="1758695783" sldId="258"/>
            <ac:spMk id="4" creationId="{0BCAAE98-FE93-2F5E-0887-B74C2FB2479B}"/>
          </ac:spMkLst>
        </pc:spChg>
      </pc:sldChg>
      <pc:sldChg chg="modSp mod modNotesTx">
        <pc:chgData name="N. Little" userId="380aba6113f00008" providerId="LiveId" clId="{33ABE436-2FDB-410F-8ECE-90212E6DC52D}" dt="2024-09-07T16:57:07.149" v="412" actId="20577"/>
        <pc:sldMkLst>
          <pc:docMk/>
          <pc:sldMk cId="2289149403" sldId="259"/>
        </pc:sldMkLst>
        <pc:spChg chg="mod">
          <ac:chgData name="N. Little" userId="380aba6113f00008" providerId="LiveId" clId="{33ABE436-2FDB-410F-8ECE-90212E6DC52D}" dt="2024-09-07T16:57:07.149" v="412" actId="20577"/>
          <ac:spMkLst>
            <pc:docMk/>
            <pc:sldMk cId="2289149403" sldId="259"/>
            <ac:spMk id="3" creationId="{110C7DFF-2953-C2F8-F415-6D87B5A6F2E1}"/>
          </ac:spMkLst>
        </pc:spChg>
      </pc:sldChg>
      <pc:sldChg chg="modSp mod modNotesTx">
        <pc:chgData name="N. Little" userId="380aba6113f00008" providerId="LiveId" clId="{33ABE436-2FDB-410F-8ECE-90212E6DC52D}" dt="2024-09-07T16:57:49.534" v="438" actId="20577"/>
        <pc:sldMkLst>
          <pc:docMk/>
          <pc:sldMk cId="1923420708" sldId="260"/>
        </pc:sldMkLst>
        <pc:spChg chg="mod">
          <ac:chgData name="N. Little" userId="380aba6113f00008" providerId="LiveId" clId="{33ABE436-2FDB-410F-8ECE-90212E6DC52D}" dt="2024-09-07T16:57:49.534" v="438" actId="20577"/>
          <ac:spMkLst>
            <pc:docMk/>
            <pc:sldMk cId="1923420708" sldId="260"/>
            <ac:spMk id="2" creationId="{5F27EE91-E5B0-CCB6-0B02-AB01374839DE}"/>
          </ac:spMkLst>
        </pc:spChg>
      </pc:sldChg>
      <pc:sldChg chg="modSp mod modNotesTx">
        <pc:chgData name="N. Little" userId="380aba6113f00008" providerId="LiveId" clId="{33ABE436-2FDB-410F-8ECE-90212E6DC52D}" dt="2024-09-07T16:58:08.134" v="450" actId="20577"/>
        <pc:sldMkLst>
          <pc:docMk/>
          <pc:sldMk cId="2982225722" sldId="261"/>
        </pc:sldMkLst>
        <pc:spChg chg="mod">
          <ac:chgData name="N. Little" userId="380aba6113f00008" providerId="LiveId" clId="{33ABE436-2FDB-410F-8ECE-90212E6DC52D}" dt="2024-09-07T16:58:08.134" v="450" actId="20577"/>
          <ac:spMkLst>
            <pc:docMk/>
            <pc:sldMk cId="2982225722" sldId="261"/>
            <ac:spMk id="2" creationId="{B6A1AF28-E7CC-4B0D-F7B0-F84CCD3FC857}"/>
          </ac:spMkLst>
        </pc:spChg>
      </pc:sldChg>
      <pc:sldChg chg="modSp mod modNotesTx">
        <pc:chgData name="N. Little" userId="380aba6113f00008" providerId="LiveId" clId="{33ABE436-2FDB-410F-8ECE-90212E6DC52D}" dt="2024-09-07T16:58:54.428" v="515" actId="1076"/>
        <pc:sldMkLst>
          <pc:docMk/>
          <pc:sldMk cId="4094061249" sldId="262"/>
        </pc:sldMkLst>
        <pc:spChg chg="mod">
          <ac:chgData name="N. Little" userId="380aba6113f00008" providerId="LiveId" clId="{33ABE436-2FDB-410F-8ECE-90212E6DC52D}" dt="2024-09-07T16:58:54.428" v="515" actId="1076"/>
          <ac:spMkLst>
            <pc:docMk/>
            <pc:sldMk cId="4094061249" sldId="262"/>
            <ac:spMk id="4" creationId="{D12F636A-15DC-372E-79A6-8B3686E7BB21}"/>
          </ac:spMkLst>
        </pc:spChg>
      </pc:sldChg>
      <pc:sldChg chg="addSp modSp mod modNotesTx">
        <pc:chgData name="N. Little" userId="380aba6113f00008" providerId="LiveId" clId="{33ABE436-2FDB-410F-8ECE-90212E6DC52D}" dt="2024-09-07T16:59:37.256" v="554" actId="14100"/>
        <pc:sldMkLst>
          <pc:docMk/>
          <pc:sldMk cId="2168198916" sldId="263"/>
        </pc:sldMkLst>
        <pc:spChg chg="mod">
          <ac:chgData name="N. Little" userId="380aba6113f00008" providerId="LiveId" clId="{33ABE436-2FDB-410F-8ECE-90212E6DC52D}" dt="2024-09-07T16:59:37.256" v="554" actId="14100"/>
          <ac:spMkLst>
            <pc:docMk/>
            <pc:sldMk cId="2168198916" sldId="263"/>
            <ac:spMk id="13" creationId="{5D843B2A-A56C-7877-B056-10D18F3F9DDB}"/>
          </ac:spMkLst>
        </pc:spChg>
        <pc:picChg chg="add mod">
          <ac:chgData name="N. Little" userId="380aba6113f00008" providerId="LiveId" clId="{33ABE436-2FDB-410F-8ECE-90212E6DC52D}" dt="2024-09-07T15:07:37.220" v="13" actId="1076"/>
          <ac:picMkLst>
            <pc:docMk/>
            <pc:sldMk cId="2168198916" sldId="263"/>
            <ac:picMk id="4" creationId="{8E7AE325-B63B-BDBB-1830-7D4A3F6ABC7A}"/>
          </ac:picMkLst>
        </pc:picChg>
      </pc:sldChg>
      <pc:sldChg chg="addSp delSp modSp mod modNotesTx">
        <pc:chgData name="N. Little" userId="380aba6113f00008" providerId="LiveId" clId="{33ABE436-2FDB-410F-8ECE-90212E6DC52D}" dt="2024-09-07T17:00:07.075" v="577" actId="20577"/>
        <pc:sldMkLst>
          <pc:docMk/>
          <pc:sldMk cId="3193416459" sldId="264"/>
        </pc:sldMkLst>
        <pc:spChg chg="mod">
          <ac:chgData name="N. Little" userId="380aba6113f00008" providerId="LiveId" clId="{33ABE436-2FDB-410F-8ECE-90212E6DC52D}" dt="2024-09-07T17:00:07.075" v="577" actId="20577"/>
          <ac:spMkLst>
            <pc:docMk/>
            <pc:sldMk cId="3193416459" sldId="264"/>
            <ac:spMk id="19" creationId="{0B4071B2-1731-B032-CE0C-1EAE2259CCA7}"/>
          </ac:spMkLst>
        </pc:spChg>
        <pc:picChg chg="add mod ord">
          <ac:chgData name="N. Little" userId="380aba6113f00008" providerId="LiveId" clId="{33ABE436-2FDB-410F-8ECE-90212E6DC52D}" dt="2024-09-07T15:09:56.363" v="30" actId="166"/>
          <ac:picMkLst>
            <pc:docMk/>
            <pc:sldMk cId="3193416459" sldId="264"/>
            <ac:picMk id="3" creationId="{79FBA9ED-B88E-1E66-76C1-38A8D7393061}"/>
          </ac:picMkLst>
        </pc:picChg>
        <pc:picChg chg="add del mod">
          <ac:chgData name="N. Little" userId="380aba6113f00008" providerId="LiveId" clId="{33ABE436-2FDB-410F-8ECE-90212E6DC52D}" dt="2024-09-07T15:08:30.873" v="19" actId="478"/>
          <ac:picMkLst>
            <pc:docMk/>
            <pc:sldMk cId="3193416459" sldId="264"/>
            <ac:picMk id="4" creationId="{B0651E65-28A8-DF68-EC63-5D939383ED81}"/>
          </ac:picMkLst>
        </pc:picChg>
        <pc:picChg chg="mod">
          <ac:chgData name="N. Little" userId="380aba6113f00008" providerId="LiveId" clId="{33ABE436-2FDB-410F-8ECE-90212E6DC52D}" dt="2024-09-07T15:09:43.907" v="26" actId="14100"/>
          <ac:picMkLst>
            <pc:docMk/>
            <pc:sldMk cId="3193416459" sldId="264"/>
            <ac:picMk id="5" creationId="{5E87AB9C-2ED5-8DC8-AA29-6E3889D727AB}"/>
          </ac:picMkLst>
        </pc:picChg>
        <pc:picChg chg="add mod">
          <ac:chgData name="N. Little" userId="380aba6113f00008" providerId="LiveId" clId="{33ABE436-2FDB-410F-8ECE-90212E6DC52D}" dt="2024-09-07T15:09:52.258" v="29" actId="14100"/>
          <ac:picMkLst>
            <pc:docMk/>
            <pc:sldMk cId="3193416459" sldId="264"/>
            <ac:picMk id="9" creationId="{6B43A787-AB28-0223-EABA-45B27FA93BCE}"/>
          </ac:picMkLst>
        </pc:picChg>
      </pc:sldChg>
      <pc:sldChg chg="modNotesTx">
        <pc:chgData name="N. Little" userId="380aba6113f00008" providerId="LiveId" clId="{33ABE436-2FDB-410F-8ECE-90212E6DC52D}" dt="2024-09-07T15:27:38.581" v="41"/>
        <pc:sldMkLst>
          <pc:docMk/>
          <pc:sldMk cId="3715664479" sldId="265"/>
        </pc:sldMkLst>
      </pc:sldChg>
      <pc:sldChg chg="modSp mod modNotesTx">
        <pc:chgData name="N. Little" userId="380aba6113f00008" providerId="LiveId" clId="{33ABE436-2FDB-410F-8ECE-90212E6DC52D}" dt="2024-09-07T17:01:46.972" v="704" actId="20577"/>
        <pc:sldMkLst>
          <pc:docMk/>
          <pc:sldMk cId="3160072449" sldId="266"/>
        </pc:sldMkLst>
        <pc:spChg chg="mod">
          <ac:chgData name="N. Little" userId="380aba6113f00008" providerId="LiveId" clId="{33ABE436-2FDB-410F-8ECE-90212E6DC52D}" dt="2024-09-07T17:01:46.972" v="704" actId="20577"/>
          <ac:spMkLst>
            <pc:docMk/>
            <pc:sldMk cId="3160072449" sldId="266"/>
            <ac:spMk id="19" creationId="{0B4071B2-1731-B032-CE0C-1EAE2259CCA7}"/>
          </ac:spMkLst>
        </pc:spChg>
      </pc:sldChg>
      <pc:sldChg chg="modSp mod modNotesTx">
        <pc:chgData name="N. Little" userId="380aba6113f00008" providerId="LiveId" clId="{33ABE436-2FDB-410F-8ECE-90212E6DC52D}" dt="2024-09-07T17:01:00.416" v="655" actId="20577"/>
        <pc:sldMkLst>
          <pc:docMk/>
          <pc:sldMk cId="3377790712" sldId="268"/>
        </pc:sldMkLst>
        <pc:spChg chg="mod">
          <ac:chgData name="N. Little" userId="380aba6113f00008" providerId="LiveId" clId="{33ABE436-2FDB-410F-8ECE-90212E6DC52D}" dt="2024-09-07T17:01:00.416" v="655" actId="20577"/>
          <ac:spMkLst>
            <pc:docMk/>
            <pc:sldMk cId="3377790712" sldId="268"/>
            <ac:spMk id="19" creationId="{0B4071B2-1731-B032-CE0C-1EAE2259CCA7}"/>
          </ac:spMkLst>
        </pc:spChg>
      </pc:sldChg>
      <pc:sldChg chg="ord modNotesTx">
        <pc:chgData name="N. Little" userId="380aba6113f00008" providerId="LiveId" clId="{33ABE436-2FDB-410F-8ECE-90212E6DC52D}" dt="2024-09-07T15:31:07.005" v="59"/>
        <pc:sldMkLst>
          <pc:docMk/>
          <pc:sldMk cId="3856685013" sldId="270"/>
        </pc:sldMkLst>
      </pc:sldChg>
      <pc:sldChg chg="addSp delSp modSp add mod">
        <pc:chgData name="N. Little" userId="380aba6113f00008" providerId="LiveId" clId="{33ABE436-2FDB-410F-8ECE-90212E6DC52D}" dt="2024-09-07T17:03:22.508" v="723" actId="20577"/>
        <pc:sldMkLst>
          <pc:docMk/>
          <pc:sldMk cId="2264448942" sldId="271"/>
        </pc:sldMkLst>
        <pc:spChg chg="add mod">
          <ac:chgData name="N. Little" userId="380aba6113f00008" providerId="LiveId" clId="{33ABE436-2FDB-410F-8ECE-90212E6DC52D}" dt="2024-09-07T15:32:20.632" v="80" actId="6549"/>
          <ac:spMkLst>
            <pc:docMk/>
            <pc:sldMk cId="2264448942" sldId="271"/>
            <ac:spMk id="11" creationId="{9B261408-82F4-5E0C-9B6D-6E37871363CE}"/>
          </ac:spMkLst>
        </pc:spChg>
        <pc:spChg chg="del">
          <ac:chgData name="N. Little" userId="380aba6113f00008" providerId="LiveId" clId="{33ABE436-2FDB-410F-8ECE-90212E6DC52D}" dt="2024-09-07T15:29:16" v="46" actId="478"/>
          <ac:spMkLst>
            <pc:docMk/>
            <pc:sldMk cId="2264448942" sldId="271"/>
            <ac:spMk id="19" creationId="{0B4071B2-1731-B032-CE0C-1EAE2259CCA7}"/>
          </ac:spMkLst>
        </pc:spChg>
        <pc:spChg chg="add mod">
          <ac:chgData name="N. Little" userId="380aba6113f00008" providerId="LiveId" clId="{33ABE436-2FDB-410F-8ECE-90212E6DC52D}" dt="2024-09-07T17:03:22.508" v="723" actId="20577"/>
          <ac:spMkLst>
            <pc:docMk/>
            <pc:sldMk cId="2264448942" sldId="271"/>
            <ac:spMk id="24" creationId="{971A45E5-724C-6CAB-AE5E-41A575BE7D88}"/>
          </ac:spMkLst>
        </pc:spChg>
        <pc:picChg chg="mod">
          <ac:chgData name="N. Little" userId="380aba6113f00008" providerId="LiveId" clId="{33ABE436-2FDB-410F-8ECE-90212E6DC52D}" dt="2024-09-07T15:32:09.119" v="77" actId="1076"/>
          <ac:picMkLst>
            <pc:docMk/>
            <pc:sldMk cId="2264448942" sldId="271"/>
            <ac:picMk id="3" creationId="{DB7D28B1-0358-7ADB-7817-890102BF5914}"/>
          </ac:picMkLst>
        </pc:picChg>
        <pc:cxnChg chg="add mod">
          <ac:chgData name="N. Little" userId="380aba6113f00008" providerId="LiveId" clId="{33ABE436-2FDB-410F-8ECE-90212E6DC52D}" dt="2024-09-07T15:32:09.119" v="77" actId="1076"/>
          <ac:cxnSpMkLst>
            <pc:docMk/>
            <pc:sldMk cId="2264448942" sldId="271"/>
            <ac:cxnSpMk id="4" creationId="{05ED2486-F21F-F286-EC5F-5FD7760142E7}"/>
          </ac:cxnSpMkLst>
        </pc:cxnChg>
        <pc:cxnChg chg="add del">
          <ac:chgData name="N. Little" userId="380aba6113f00008" providerId="LiveId" clId="{33ABE436-2FDB-410F-8ECE-90212E6DC52D}" dt="2024-09-07T15:30:31.249" v="55" actId="11529"/>
          <ac:cxnSpMkLst>
            <pc:docMk/>
            <pc:sldMk cId="2264448942" sldId="271"/>
            <ac:cxnSpMk id="6" creationId="{A6AB7A13-5B28-8E61-FF5F-A564BBFA5610}"/>
          </ac:cxnSpMkLst>
        </pc:cxnChg>
        <pc:cxnChg chg="del">
          <ac:chgData name="N. Little" userId="380aba6113f00008" providerId="LiveId" clId="{33ABE436-2FDB-410F-8ECE-90212E6DC52D}" dt="2024-09-07T15:29:29.509" v="50" actId="478"/>
          <ac:cxnSpMkLst>
            <pc:docMk/>
            <pc:sldMk cId="2264448942" sldId="271"/>
            <ac:cxnSpMk id="8" creationId="{F5293A77-4FBA-2905-ABCD-2F320CB8D146}"/>
          </ac:cxnSpMkLst>
        </pc:cxnChg>
        <pc:cxnChg chg="add mod">
          <ac:chgData name="N. Little" userId="380aba6113f00008" providerId="LiveId" clId="{33ABE436-2FDB-410F-8ECE-90212E6DC52D}" dt="2024-09-07T15:32:09.119" v="77" actId="1076"/>
          <ac:cxnSpMkLst>
            <pc:docMk/>
            <pc:sldMk cId="2264448942" sldId="271"/>
            <ac:cxnSpMk id="10" creationId="{08C56C4D-7620-804A-9B61-E220FFB026AF}"/>
          </ac:cxnSpMkLst>
        </pc:cxnChg>
        <pc:cxnChg chg="del">
          <ac:chgData name="N. Little" userId="380aba6113f00008" providerId="LiveId" clId="{33ABE436-2FDB-410F-8ECE-90212E6DC52D}" dt="2024-09-07T15:29:29.509" v="50" actId="478"/>
          <ac:cxnSpMkLst>
            <pc:docMk/>
            <pc:sldMk cId="2264448942" sldId="271"/>
            <ac:cxnSpMk id="14" creationId="{D743B784-43B4-F56A-7A56-2601B1CF2D41}"/>
          </ac:cxnSpMkLst>
        </pc:cxnChg>
        <pc:cxnChg chg="del">
          <ac:chgData name="N. Little" userId="380aba6113f00008" providerId="LiveId" clId="{33ABE436-2FDB-410F-8ECE-90212E6DC52D}" dt="2024-09-07T15:29:29.509" v="50" actId="478"/>
          <ac:cxnSpMkLst>
            <pc:docMk/>
            <pc:sldMk cId="2264448942" sldId="271"/>
            <ac:cxnSpMk id="16" creationId="{AA64038F-AE85-926A-1609-A063C2BEC707}"/>
          </ac:cxnSpMkLst>
        </pc:cxnChg>
        <pc:cxnChg chg="del">
          <ac:chgData name="N. Little" userId="380aba6113f00008" providerId="LiveId" clId="{33ABE436-2FDB-410F-8ECE-90212E6DC52D}" dt="2024-09-07T15:29:29.509" v="50" actId="478"/>
          <ac:cxnSpMkLst>
            <pc:docMk/>
            <pc:sldMk cId="2264448942" sldId="271"/>
            <ac:cxnSpMk id="18" creationId="{A6ABFF77-B072-8E49-DF04-F864DAE63BD6}"/>
          </ac:cxnSpMkLst>
        </pc:cxn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7T13:22:47.106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7T13:22:47.106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7T13:22:47.106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7T13:23:05.286"/>
    </inkml:context>
    <inkml:brush xml:id="br0">
      <inkml:brushProperty name="width" value="0.2" units="cm"/>
      <inkml:brushProperty name="height" value="0.2" units="cm"/>
      <inkml:brushProperty name="color" value="#849398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7T13:23:07.341"/>
    </inkml:context>
    <inkml:brush xml:id="br0">
      <inkml:brushProperty name="width" value="0.2" units="cm"/>
      <inkml:brushProperty name="height" value="0.2" units="cm"/>
      <inkml:brushProperty name="color" value="#849398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7T13:23:10.946"/>
    </inkml:context>
    <inkml:brush xml:id="br0">
      <inkml:brushProperty name="width" value="0.2" units="cm"/>
      <inkml:brushProperty name="height" value="0.2" units="cm"/>
      <inkml:brushProperty name="color" value="#849398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7T13:23:13.063"/>
    </inkml:context>
    <inkml:brush xml:id="br0">
      <inkml:brushProperty name="width" value="0.2" units="cm"/>
      <inkml:brushProperty name="height" value="0.2" units="cm"/>
      <inkml:brushProperty name="color" value="#849398"/>
    </inkml:brush>
  </inkml:definitions>
  <inkml:trace contextRef="#ctx0" brushRef="#br0">1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7T13:22:47.106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7T13:22:47.106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7T13:22:47.106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7T13:22:47.106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D78D1-C678-422F-BACA-60F07D438150}" type="datetimeFigureOut">
              <a:rPr lang="en-CA" smtClean="0"/>
              <a:t>2024-09-07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09BD9-D1D0-49BA-BC83-0D6130C68C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8407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art/collection/search?q=Albert%20Pinkham%20Ryder&amp;perPage=20&amp;sortBy=Relevance&amp;offset=0&amp;pageSize=0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art/collection/search?q=Albert%20Pinkham%20Ryder&amp;perPage=20&amp;sortBy=Relevance&amp;offset=0&amp;pageSize=0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art/collection/search?q=Albert%20Pinkham%20Ryder&amp;perPage=20&amp;sortBy=Relevance&amp;offset=0&amp;pageSize=0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art/collection/search?q=Albert%20Pinkham%20Ryder&amp;perPage=20&amp;sortBy=Relevance&amp;offset=0&amp;pageSize=0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art/collection/search?q=Albert%20Pinkham%20Ryder&amp;perPage=20&amp;sortBy=Relevance&amp;offset=0&amp;pageSize=0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art/collection/search?q=Albert%20Pinkham%20Ryder&amp;perPage=20&amp;sortBy=Relevance&amp;offset=0&amp;pageSize=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art/collection/search?q=Albert%20Pinkham%20Ryder&amp;perPage=20&amp;sortBy=Relevance&amp;offset=0&amp;pageSize=0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art/collection/search?q=Albert%20Pinkham%20Ryder&amp;perPage=20&amp;sortBy=Relevance&amp;offset=0&amp;pageSize=0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art/collection/search?q=Albert%20Pinkham%20Ryder&amp;perPage=20&amp;sortBy=Relevance&amp;offset=0&amp;pageSize=0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art/collection/search?q=Albert%20Pinkham%20Ryder&amp;perPage=20&amp;sortBy=Relevance&amp;offset=0&amp;pageSize=0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art/collection/search?q=Albert%20Pinkham%20Ryder&amp;perPage=20&amp;sortBy=Relevance&amp;offset=0&amp;pageSize=0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art/collection/search?q=Albert%20Pinkham%20Ryder&amp;perPage=20&amp;sortBy=Relevance&amp;offset=0&amp;pageSize=0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art/collection/search?q=Albert%20Pinkham%20Ryder&amp;perPage=20&amp;sortBy=Relevance&amp;offset=0&amp;pageSize=0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CA" b="0" i="0" dirty="0">
                <a:solidFill>
                  <a:srgbClr val="333333"/>
                </a:solidFill>
                <a:effectLst/>
                <a:latin typeface="MetSerif"/>
              </a:rPr>
              <a:t>https://www.metmuseum.org/art/collection/search/11978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09BD9-D1D0-49BA-BC83-0D6130C68C29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3051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CA" b="0" i="0" dirty="0">
                <a:solidFill>
                  <a:srgbClr val="333333"/>
                </a:solidFill>
                <a:effectLst/>
                <a:latin typeface="MetSerif"/>
              </a:rPr>
              <a:t>Landscape</a:t>
            </a:r>
            <a:endParaRPr lang="en-CA" b="0" i="0" dirty="0">
              <a:solidFill>
                <a:srgbClr val="333333"/>
              </a:solidFill>
              <a:effectLst/>
              <a:latin typeface="MetSans"/>
            </a:endParaRPr>
          </a:p>
          <a:p>
            <a:pPr algn="l" fontAlgn="base"/>
            <a:r>
              <a:rPr lang="en-CA" b="0" i="0" u="sng" dirty="0">
                <a:solidFill>
                  <a:srgbClr val="333333"/>
                </a:solidFill>
                <a:effectLst/>
                <a:latin typeface="inherit"/>
                <a:hlinkClick r:id="rId3"/>
              </a:rPr>
              <a:t>Albert Pinkham Ryder</a:t>
            </a:r>
            <a:r>
              <a:rPr lang="en-CA" b="0" i="0" dirty="0">
                <a:solidFill>
                  <a:srgbClr val="333333"/>
                </a:solidFill>
                <a:effectLst/>
                <a:latin typeface="inherit"/>
              </a:rPr>
              <a:t> American</a:t>
            </a:r>
            <a:br>
              <a:rPr lang="en-CA" b="0" i="0" dirty="0">
                <a:solidFill>
                  <a:srgbClr val="333333"/>
                </a:solidFill>
                <a:effectLst/>
                <a:latin typeface="inherit"/>
              </a:rPr>
            </a:br>
            <a:r>
              <a:rPr lang="en-CA" b="0" i="0" dirty="0">
                <a:solidFill>
                  <a:srgbClr val="333333"/>
                </a:solidFill>
                <a:effectLst/>
                <a:latin typeface="MetSans"/>
              </a:rPr>
              <a:t>1897–98 </a:t>
            </a:r>
          </a:p>
          <a:p>
            <a:pPr algn="l" fontAlgn="base"/>
            <a:r>
              <a:rPr lang="en-CA" dirty="0"/>
              <a:t>https://www.metmuseum.org/art/collection/search/11978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09BD9-D1D0-49BA-BC83-0D6130C68C29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5764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CA" b="0" i="0" dirty="0">
                <a:solidFill>
                  <a:srgbClr val="333333"/>
                </a:solidFill>
                <a:effectLst/>
                <a:latin typeface="MetSerif"/>
              </a:rPr>
              <a:t>Landscape</a:t>
            </a:r>
            <a:endParaRPr lang="en-CA" b="0" i="0" dirty="0">
              <a:solidFill>
                <a:srgbClr val="333333"/>
              </a:solidFill>
              <a:effectLst/>
              <a:latin typeface="MetSans"/>
            </a:endParaRPr>
          </a:p>
          <a:p>
            <a:pPr algn="l" fontAlgn="base"/>
            <a:r>
              <a:rPr lang="en-CA" b="0" i="0" u="sng" dirty="0">
                <a:solidFill>
                  <a:srgbClr val="333333"/>
                </a:solidFill>
                <a:effectLst/>
                <a:latin typeface="inherit"/>
                <a:hlinkClick r:id="rId3"/>
              </a:rPr>
              <a:t>Albert Pinkham Ryder</a:t>
            </a:r>
            <a:r>
              <a:rPr lang="en-CA" b="0" i="0" dirty="0">
                <a:solidFill>
                  <a:srgbClr val="333333"/>
                </a:solidFill>
                <a:effectLst/>
                <a:latin typeface="inherit"/>
              </a:rPr>
              <a:t> American</a:t>
            </a:r>
            <a:br>
              <a:rPr lang="en-CA" b="0" i="0" dirty="0">
                <a:solidFill>
                  <a:srgbClr val="333333"/>
                </a:solidFill>
                <a:effectLst/>
                <a:latin typeface="inherit"/>
              </a:rPr>
            </a:br>
            <a:r>
              <a:rPr lang="en-CA" b="0" i="0" dirty="0">
                <a:solidFill>
                  <a:srgbClr val="333333"/>
                </a:solidFill>
                <a:effectLst/>
                <a:latin typeface="MetSans"/>
              </a:rPr>
              <a:t>1897–98 </a:t>
            </a:r>
          </a:p>
          <a:p>
            <a:pPr algn="l" fontAlgn="base"/>
            <a:r>
              <a:rPr lang="en-CA" dirty="0"/>
              <a:t>https://www.metmuseum.org/art/collection/search/11978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09BD9-D1D0-49BA-BC83-0D6130C68C29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5871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CA" b="0" i="0" dirty="0">
                <a:solidFill>
                  <a:srgbClr val="333333"/>
                </a:solidFill>
                <a:effectLst/>
                <a:latin typeface="MetSerif"/>
              </a:rPr>
              <a:t>Landscape</a:t>
            </a:r>
            <a:endParaRPr lang="en-CA" b="0" i="0" dirty="0">
              <a:solidFill>
                <a:srgbClr val="333333"/>
              </a:solidFill>
              <a:effectLst/>
              <a:latin typeface="MetSans"/>
            </a:endParaRPr>
          </a:p>
          <a:p>
            <a:pPr algn="l" fontAlgn="base"/>
            <a:r>
              <a:rPr lang="en-CA" b="0" i="0" u="sng" dirty="0">
                <a:solidFill>
                  <a:srgbClr val="333333"/>
                </a:solidFill>
                <a:effectLst/>
                <a:latin typeface="inherit"/>
                <a:hlinkClick r:id="rId3"/>
              </a:rPr>
              <a:t>Albert Pinkham Ryder</a:t>
            </a:r>
            <a:r>
              <a:rPr lang="en-CA" b="0" i="0" dirty="0">
                <a:solidFill>
                  <a:srgbClr val="333333"/>
                </a:solidFill>
                <a:effectLst/>
                <a:latin typeface="inherit"/>
              </a:rPr>
              <a:t> American</a:t>
            </a:r>
            <a:br>
              <a:rPr lang="en-CA" b="0" i="0" dirty="0">
                <a:solidFill>
                  <a:srgbClr val="333333"/>
                </a:solidFill>
                <a:effectLst/>
                <a:latin typeface="inherit"/>
              </a:rPr>
            </a:br>
            <a:r>
              <a:rPr lang="en-CA" b="0" i="0" dirty="0">
                <a:solidFill>
                  <a:srgbClr val="333333"/>
                </a:solidFill>
                <a:effectLst/>
                <a:latin typeface="MetSans"/>
              </a:rPr>
              <a:t>1897–98 </a:t>
            </a:r>
          </a:p>
          <a:p>
            <a:pPr algn="l" fontAlgn="base"/>
            <a:r>
              <a:rPr lang="en-CA" dirty="0"/>
              <a:t>https://www.metmuseum.org/art/collection/search/11978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09BD9-D1D0-49BA-BC83-0D6130C68C29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9592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CA" b="0" i="0" dirty="0">
                <a:solidFill>
                  <a:srgbClr val="333333"/>
                </a:solidFill>
                <a:effectLst/>
                <a:latin typeface="MetSerif"/>
              </a:rPr>
              <a:t>Landscape</a:t>
            </a:r>
            <a:endParaRPr lang="en-CA" b="0" i="0" dirty="0">
              <a:solidFill>
                <a:srgbClr val="333333"/>
              </a:solidFill>
              <a:effectLst/>
              <a:latin typeface="MetSans"/>
            </a:endParaRPr>
          </a:p>
          <a:p>
            <a:pPr algn="l" fontAlgn="base"/>
            <a:r>
              <a:rPr lang="en-CA" b="0" i="0" u="sng" dirty="0">
                <a:solidFill>
                  <a:srgbClr val="333333"/>
                </a:solidFill>
                <a:effectLst/>
                <a:latin typeface="inherit"/>
                <a:hlinkClick r:id="rId3"/>
              </a:rPr>
              <a:t>Albert Pinkham Ryder</a:t>
            </a:r>
            <a:r>
              <a:rPr lang="en-CA" b="0" i="0" dirty="0">
                <a:solidFill>
                  <a:srgbClr val="333333"/>
                </a:solidFill>
                <a:effectLst/>
                <a:latin typeface="inherit"/>
              </a:rPr>
              <a:t> American</a:t>
            </a:r>
            <a:br>
              <a:rPr lang="en-CA" b="0" i="0" dirty="0">
                <a:solidFill>
                  <a:srgbClr val="333333"/>
                </a:solidFill>
                <a:effectLst/>
                <a:latin typeface="inherit"/>
              </a:rPr>
            </a:br>
            <a:r>
              <a:rPr lang="en-CA" b="0" i="0" dirty="0">
                <a:solidFill>
                  <a:srgbClr val="333333"/>
                </a:solidFill>
                <a:effectLst/>
                <a:latin typeface="MetSans"/>
              </a:rPr>
              <a:t>1897–98 </a:t>
            </a:r>
          </a:p>
          <a:p>
            <a:pPr algn="l" fontAlgn="base"/>
            <a:r>
              <a:rPr lang="en-CA" dirty="0"/>
              <a:t>https://www.metmuseum.org/art/collection/search/11978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09BD9-D1D0-49BA-BC83-0D6130C68C29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2911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CA" b="0" i="0" dirty="0">
                <a:solidFill>
                  <a:srgbClr val="333333"/>
                </a:solidFill>
                <a:effectLst/>
                <a:latin typeface="MetSerif"/>
              </a:rPr>
              <a:t>Landscape</a:t>
            </a:r>
            <a:endParaRPr lang="en-CA" b="0" i="0" dirty="0">
              <a:solidFill>
                <a:srgbClr val="333333"/>
              </a:solidFill>
              <a:effectLst/>
              <a:latin typeface="MetSans"/>
            </a:endParaRPr>
          </a:p>
          <a:p>
            <a:pPr algn="l" fontAlgn="base"/>
            <a:r>
              <a:rPr lang="en-CA" b="0" i="0" u="sng" dirty="0">
                <a:solidFill>
                  <a:srgbClr val="333333"/>
                </a:solidFill>
                <a:effectLst/>
                <a:latin typeface="inherit"/>
                <a:hlinkClick r:id="rId3"/>
              </a:rPr>
              <a:t>Albert Pinkham Ryder</a:t>
            </a:r>
            <a:r>
              <a:rPr lang="en-CA" b="0" i="0" dirty="0">
                <a:solidFill>
                  <a:srgbClr val="333333"/>
                </a:solidFill>
                <a:effectLst/>
                <a:latin typeface="inherit"/>
              </a:rPr>
              <a:t> American</a:t>
            </a:r>
            <a:br>
              <a:rPr lang="en-CA" b="0" i="0" dirty="0">
                <a:solidFill>
                  <a:srgbClr val="333333"/>
                </a:solidFill>
                <a:effectLst/>
                <a:latin typeface="inherit"/>
              </a:rPr>
            </a:br>
            <a:r>
              <a:rPr lang="en-CA" b="0" i="0" dirty="0">
                <a:solidFill>
                  <a:srgbClr val="333333"/>
                </a:solidFill>
                <a:effectLst/>
                <a:latin typeface="MetSans"/>
              </a:rPr>
              <a:t>1897–98 </a:t>
            </a:r>
          </a:p>
          <a:p>
            <a:pPr algn="l" fontAlgn="base"/>
            <a:r>
              <a:rPr lang="en-CA" dirty="0"/>
              <a:t>https://www.metmuseum.org/art/collection/search/11978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09BD9-D1D0-49BA-BC83-0D6130C68C29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2956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CA" b="0" i="0" dirty="0">
                <a:solidFill>
                  <a:srgbClr val="333333"/>
                </a:solidFill>
                <a:effectLst/>
                <a:latin typeface="MetSerif"/>
              </a:rPr>
              <a:t>Landscape</a:t>
            </a:r>
            <a:endParaRPr lang="en-CA" b="0" i="0" dirty="0">
              <a:solidFill>
                <a:srgbClr val="333333"/>
              </a:solidFill>
              <a:effectLst/>
              <a:latin typeface="MetSans"/>
            </a:endParaRPr>
          </a:p>
          <a:p>
            <a:pPr algn="l" fontAlgn="base"/>
            <a:r>
              <a:rPr lang="en-CA" b="0" i="0" u="sng" dirty="0">
                <a:solidFill>
                  <a:srgbClr val="333333"/>
                </a:solidFill>
                <a:effectLst/>
                <a:latin typeface="inherit"/>
                <a:hlinkClick r:id="rId3"/>
              </a:rPr>
              <a:t>Albert Pinkham Ryder</a:t>
            </a:r>
            <a:r>
              <a:rPr lang="en-CA" b="0" i="0" dirty="0">
                <a:solidFill>
                  <a:srgbClr val="333333"/>
                </a:solidFill>
                <a:effectLst/>
                <a:latin typeface="inherit"/>
              </a:rPr>
              <a:t> American</a:t>
            </a:r>
            <a:br>
              <a:rPr lang="en-CA" b="0" i="0" dirty="0">
                <a:solidFill>
                  <a:srgbClr val="333333"/>
                </a:solidFill>
                <a:effectLst/>
                <a:latin typeface="inherit"/>
              </a:rPr>
            </a:br>
            <a:r>
              <a:rPr lang="en-CA" b="0" i="0" dirty="0">
                <a:solidFill>
                  <a:srgbClr val="333333"/>
                </a:solidFill>
                <a:effectLst/>
                <a:latin typeface="MetSans"/>
              </a:rPr>
              <a:t>1897–98 </a:t>
            </a:r>
          </a:p>
          <a:p>
            <a:pPr algn="l" fontAlgn="base"/>
            <a:r>
              <a:rPr lang="en-CA" dirty="0"/>
              <a:t>https://www.metmuseum.org/art/collection/search/11978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09BD9-D1D0-49BA-BC83-0D6130C68C29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1754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CA" b="0" i="0" dirty="0">
                <a:solidFill>
                  <a:srgbClr val="333333"/>
                </a:solidFill>
                <a:effectLst/>
                <a:latin typeface="MetSerif"/>
              </a:rPr>
              <a:t>Landscape</a:t>
            </a:r>
            <a:endParaRPr lang="en-CA" b="0" i="0" dirty="0">
              <a:solidFill>
                <a:srgbClr val="333333"/>
              </a:solidFill>
              <a:effectLst/>
              <a:latin typeface="MetSans"/>
            </a:endParaRPr>
          </a:p>
          <a:p>
            <a:pPr algn="l" fontAlgn="base"/>
            <a:r>
              <a:rPr lang="en-CA" b="0" i="0" u="sng" dirty="0">
                <a:solidFill>
                  <a:srgbClr val="333333"/>
                </a:solidFill>
                <a:effectLst/>
                <a:latin typeface="inherit"/>
                <a:hlinkClick r:id="rId3"/>
              </a:rPr>
              <a:t>Albert Pinkham Ryder</a:t>
            </a:r>
            <a:r>
              <a:rPr lang="en-CA" b="0" i="0" dirty="0">
                <a:solidFill>
                  <a:srgbClr val="333333"/>
                </a:solidFill>
                <a:effectLst/>
                <a:latin typeface="inherit"/>
              </a:rPr>
              <a:t> American</a:t>
            </a:r>
            <a:br>
              <a:rPr lang="en-CA" b="0" i="0" dirty="0">
                <a:solidFill>
                  <a:srgbClr val="333333"/>
                </a:solidFill>
                <a:effectLst/>
                <a:latin typeface="inherit"/>
              </a:rPr>
            </a:br>
            <a:r>
              <a:rPr lang="en-CA" b="0" i="0" dirty="0">
                <a:solidFill>
                  <a:srgbClr val="333333"/>
                </a:solidFill>
                <a:effectLst/>
                <a:latin typeface="MetSans"/>
              </a:rPr>
              <a:t>1897–98 </a:t>
            </a:r>
          </a:p>
          <a:p>
            <a:pPr algn="l" fontAlgn="base"/>
            <a:r>
              <a:rPr lang="en-CA" dirty="0"/>
              <a:t>https://www.metmuseum.org/art/collection/search/11978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09BD9-D1D0-49BA-BC83-0D6130C68C29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5826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CA" b="0" i="0" dirty="0">
                <a:solidFill>
                  <a:srgbClr val="333333"/>
                </a:solidFill>
                <a:effectLst/>
                <a:latin typeface="MetSerif"/>
              </a:rPr>
              <a:t>Landscape</a:t>
            </a:r>
            <a:endParaRPr lang="en-CA" b="0" i="0" dirty="0">
              <a:solidFill>
                <a:srgbClr val="333333"/>
              </a:solidFill>
              <a:effectLst/>
              <a:latin typeface="MetSans"/>
            </a:endParaRPr>
          </a:p>
          <a:p>
            <a:pPr algn="l" fontAlgn="base"/>
            <a:r>
              <a:rPr lang="en-CA" b="0" i="0" u="sng" dirty="0">
                <a:solidFill>
                  <a:srgbClr val="333333"/>
                </a:solidFill>
                <a:effectLst/>
                <a:latin typeface="inherit"/>
                <a:hlinkClick r:id="rId3"/>
              </a:rPr>
              <a:t>Albert Pinkham Ryder</a:t>
            </a:r>
            <a:r>
              <a:rPr lang="en-CA" b="0" i="0" dirty="0">
                <a:solidFill>
                  <a:srgbClr val="333333"/>
                </a:solidFill>
                <a:effectLst/>
                <a:latin typeface="inherit"/>
              </a:rPr>
              <a:t> American</a:t>
            </a:r>
            <a:br>
              <a:rPr lang="en-CA" b="0" i="0" dirty="0">
                <a:solidFill>
                  <a:srgbClr val="333333"/>
                </a:solidFill>
                <a:effectLst/>
                <a:latin typeface="inherit"/>
              </a:rPr>
            </a:br>
            <a:r>
              <a:rPr lang="en-CA" b="0" i="0" dirty="0">
                <a:solidFill>
                  <a:srgbClr val="333333"/>
                </a:solidFill>
                <a:effectLst/>
                <a:latin typeface="MetSans"/>
              </a:rPr>
              <a:t>1897–98 </a:t>
            </a:r>
          </a:p>
          <a:p>
            <a:pPr algn="l" fontAlgn="base"/>
            <a:r>
              <a:rPr lang="en-CA" dirty="0"/>
              <a:t>https://www.metmuseum.org/art/collection/search/11978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09BD9-D1D0-49BA-BC83-0D6130C68C29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8590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CA" b="0" i="0" dirty="0">
                <a:solidFill>
                  <a:srgbClr val="333333"/>
                </a:solidFill>
                <a:effectLst/>
                <a:latin typeface="MetSerif"/>
              </a:rPr>
              <a:t>Landscape</a:t>
            </a:r>
            <a:endParaRPr lang="en-CA" b="0" i="0" dirty="0">
              <a:solidFill>
                <a:srgbClr val="333333"/>
              </a:solidFill>
              <a:effectLst/>
              <a:latin typeface="MetSans"/>
            </a:endParaRPr>
          </a:p>
          <a:p>
            <a:pPr algn="l" fontAlgn="base"/>
            <a:r>
              <a:rPr lang="en-CA" b="0" i="0" u="sng" dirty="0">
                <a:solidFill>
                  <a:srgbClr val="333333"/>
                </a:solidFill>
                <a:effectLst/>
                <a:latin typeface="inherit"/>
                <a:hlinkClick r:id="rId3"/>
              </a:rPr>
              <a:t>Albert Pinkham Ryder</a:t>
            </a:r>
            <a:r>
              <a:rPr lang="en-CA" b="0" i="0" dirty="0">
                <a:solidFill>
                  <a:srgbClr val="333333"/>
                </a:solidFill>
                <a:effectLst/>
                <a:latin typeface="inherit"/>
              </a:rPr>
              <a:t> American</a:t>
            </a:r>
            <a:br>
              <a:rPr lang="en-CA" b="0" i="0" dirty="0">
                <a:solidFill>
                  <a:srgbClr val="333333"/>
                </a:solidFill>
                <a:effectLst/>
                <a:latin typeface="inherit"/>
              </a:rPr>
            </a:br>
            <a:r>
              <a:rPr lang="en-CA" b="0" i="0" dirty="0">
                <a:solidFill>
                  <a:srgbClr val="333333"/>
                </a:solidFill>
                <a:effectLst/>
                <a:latin typeface="MetSans"/>
              </a:rPr>
              <a:t>1897–98 </a:t>
            </a:r>
          </a:p>
          <a:p>
            <a:pPr algn="l" fontAlgn="base"/>
            <a:r>
              <a:rPr lang="en-CA" dirty="0"/>
              <a:t>https://www.metmuseum.org/art/collection/search/11978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09BD9-D1D0-49BA-BC83-0D6130C68C29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3924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CA" b="0" i="0" dirty="0">
                <a:solidFill>
                  <a:srgbClr val="333333"/>
                </a:solidFill>
                <a:effectLst/>
                <a:latin typeface="MetSerif"/>
              </a:rPr>
              <a:t>Landscape</a:t>
            </a:r>
            <a:endParaRPr lang="en-CA" b="0" i="0" dirty="0">
              <a:solidFill>
                <a:srgbClr val="333333"/>
              </a:solidFill>
              <a:effectLst/>
              <a:latin typeface="MetSans"/>
            </a:endParaRPr>
          </a:p>
          <a:p>
            <a:pPr algn="l" fontAlgn="base"/>
            <a:r>
              <a:rPr lang="en-CA" b="0" i="0" u="sng" dirty="0">
                <a:solidFill>
                  <a:srgbClr val="333333"/>
                </a:solidFill>
                <a:effectLst/>
                <a:latin typeface="inherit"/>
                <a:hlinkClick r:id="rId3"/>
              </a:rPr>
              <a:t>Albert Pinkham Ryder</a:t>
            </a:r>
            <a:r>
              <a:rPr lang="en-CA" b="0" i="0" dirty="0">
                <a:solidFill>
                  <a:srgbClr val="333333"/>
                </a:solidFill>
                <a:effectLst/>
                <a:latin typeface="inherit"/>
              </a:rPr>
              <a:t> American</a:t>
            </a:r>
            <a:br>
              <a:rPr lang="en-CA" b="0" i="0" dirty="0">
                <a:solidFill>
                  <a:srgbClr val="333333"/>
                </a:solidFill>
                <a:effectLst/>
                <a:latin typeface="inherit"/>
              </a:rPr>
            </a:br>
            <a:r>
              <a:rPr lang="en-CA" b="0" i="0" dirty="0">
                <a:solidFill>
                  <a:srgbClr val="333333"/>
                </a:solidFill>
                <a:effectLst/>
                <a:latin typeface="MetSans"/>
              </a:rPr>
              <a:t>1897–98 </a:t>
            </a:r>
          </a:p>
          <a:p>
            <a:pPr algn="l" fontAlgn="base"/>
            <a:r>
              <a:rPr lang="en-CA" dirty="0"/>
              <a:t>https://www.metmuseum.org/art/collection/search/11978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09BD9-D1D0-49BA-BC83-0D6130C68C29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695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CA" b="0" i="0" dirty="0">
                <a:solidFill>
                  <a:srgbClr val="333333"/>
                </a:solidFill>
                <a:effectLst/>
                <a:latin typeface="MetSerif"/>
              </a:rPr>
              <a:t>Landscape</a:t>
            </a:r>
            <a:endParaRPr lang="en-CA" b="0" i="0" dirty="0">
              <a:solidFill>
                <a:srgbClr val="333333"/>
              </a:solidFill>
              <a:effectLst/>
              <a:latin typeface="MetSans"/>
            </a:endParaRPr>
          </a:p>
          <a:p>
            <a:pPr algn="l" fontAlgn="base"/>
            <a:r>
              <a:rPr lang="en-CA" b="0" i="0" u="sng" dirty="0">
                <a:solidFill>
                  <a:srgbClr val="333333"/>
                </a:solidFill>
                <a:effectLst/>
                <a:latin typeface="inherit"/>
                <a:hlinkClick r:id="rId3"/>
              </a:rPr>
              <a:t>Albert Pinkham Ryder</a:t>
            </a:r>
            <a:r>
              <a:rPr lang="en-CA" b="0" i="0" dirty="0">
                <a:solidFill>
                  <a:srgbClr val="333333"/>
                </a:solidFill>
                <a:effectLst/>
                <a:latin typeface="inherit"/>
              </a:rPr>
              <a:t> American</a:t>
            </a:r>
            <a:br>
              <a:rPr lang="en-CA" b="0" i="0" dirty="0">
                <a:solidFill>
                  <a:srgbClr val="333333"/>
                </a:solidFill>
                <a:effectLst/>
                <a:latin typeface="inherit"/>
              </a:rPr>
            </a:br>
            <a:r>
              <a:rPr lang="en-CA" b="0" i="0" dirty="0">
                <a:solidFill>
                  <a:srgbClr val="333333"/>
                </a:solidFill>
                <a:effectLst/>
                <a:latin typeface="MetSans"/>
              </a:rPr>
              <a:t>1897–98 </a:t>
            </a:r>
          </a:p>
          <a:p>
            <a:pPr algn="l" fontAlgn="base"/>
            <a:r>
              <a:rPr lang="en-CA" dirty="0"/>
              <a:t>https://www.metmuseum.org/art/collection/search/11978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09BD9-D1D0-49BA-BC83-0D6130C68C29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5530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CA" b="0" i="0" dirty="0">
                <a:solidFill>
                  <a:srgbClr val="333333"/>
                </a:solidFill>
                <a:effectLst/>
                <a:latin typeface="MetSerif"/>
              </a:rPr>
              <a:t>Landscape</a:t>
            </a:r>
            <a:endParaRPr lang="en-CA" b="0" i="0" dirty="0">
              <a:solidFill>
                <a:srgbClr val="333333"/>
              </a:solidFill>
              <a:effectLst/>
              <a:latin typeface="MetSans"/>
            </a:endParaRPr>
          </a:p>
          <a:p>
            <a:pPr algn="l" fontAlgn="base"/>
            <a:r>
              <a:rPr lang="en-CA" b="0" i="0" u="sng" dirty="0">
                <a:solidFill>
                  <a:srgbClr val="333333"/>
                </a:solidFill>
                <a:effectLst/>
                <a:latin typeface="inherit"/>
                <a:hlinkClick r:id="rId3"/>
              </a:rPr>
              <a:t>Albert Pinkham Ryder</a:t>
            </a:r>
            <a:r>
              <a:rPr lang="en-CA" b="0" i="0" dirty="0">
                <a:solidFill>
                  <a:srgbClr val="333333"/>
                </a:solidFill>
                <a:effectLst/>
                <a:latin typeface="inherit"/>
              </a:rPr>
              <a:t> American</a:t>
            </a:r>
            <a:br>
              <a:rPr lang="en-CA" b="0" i="0" dirty="0">
                <a:solidFill>
                  <a:srgbClr val="333333"/>
                </a:solidFill>
                <a:effectLst/>
                <a:latin typeface="inherit"/>
              </a:rPr>
            </a:br>
            <a:r>
              <a:rPr lang="en-CA" b="0" i="0" dirty="0">
                <a:solidFill>
                  <a:srgbClr val="333333"/>
                </a:solidFill>
                <a:effectLst/>
                <a:latin typeface="MetSans"/>
              </a:rPr>
              <a:t>1897–98 </a:t>
            </a:r>
          </a:p>
          <a:p>
            <a:pPr algn="l" fontAlgn="base"/>
            <a:r>
              <a:rPr lang="en-CA" dirty="0"/>
              <a:t>https://www.metmuseum.org/art/collection/search/11978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09BD9-D1D0-49BA-BC83-0D6130C68C29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5136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CA" b="0" i="0" dirty="0">
                <a:solidFill>
                  <a:srgbClr val="333333"/>
                </a:solidFill>
                <a:effectLst/>
                <a:latin typeface="MetSerif"/>
              </a:rPr>
              <a:t>Landscape</a:t>
            </a:r>
            <a:endParaRPr lang="en-CA" b="0" i="0" dirty="0">
              <a:solidFill>
                <a:srgbClr val="333333"/>
              </a:solidFill>
              <a:effectLst/>
              <a:latin typeface="MetSans"/>
            </a:endParaRPr>
          </a:p>
          <a:p>
            <a:pPr algn="l" fontAlgn="base"/>
            <a:r>
              <a:rPr lang="en-CA" b="0" i="0" u="sng" dirty="0">
                <a:solidFill>
                  <a:srgbClr val="333333"/>
                </a:solidFill>
                <a:effectLst/>
                <a:latin typeface="inherit"/>
                <a:hlinkClick r:id="rId3"/>
              </a:rPr>
              <a:t>Albert Pinkham Ryder</a:t>
            </a:r>
            <a:r>
              <a:rPr lang="en-CA" b="0" i="0" dirty="0">
                <a:solidFill>
                  <a:srgbClr val="333333"/>
                </a:solidFill>
                <a:effectLst/>
                <a:latin typeface="inherit"/>
              </a:rPr>
              <a:t> American</a:t>
            </a:r>
            <a:br>
              <a:rPr lang="en-CA" b="0" i="0" dirty="0">
                <a:solidFill>
                  <a:srgbClr val="333333"/>
                </a:solidFill>
                <a:effectLst/>
                <a:latin typeface="inherit"/>
              </a:rPr>
            </a:br>
            <a:r>
              <a:rPr lang="en-CA" b="0" i="0" dirty="0">
                <a:solidFill>
                  <a:srgbClr val="333333"/>
                </a:solidFill>
                <a:effectLst/>
                <a:latin typeface="MetSans"/>
              </a:rPr>
              <a:t>1897–98 </a:t>
            </a:r>
          </a:p>
          <a:p>
            <a:pPr algn="l" fontAlgn="base"/>
            <a:r>
              <a:rPr lang="en-CA" dirty="0"/>
              <a:t>https://www.metmuseum.org/art/collection/search/11978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09BD9-D1D0-49BA-BC83-0D6130C68C29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847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9B6C4-329C-664F-76D3-42197F811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38CFF-B811-7085-76CF-625388C6F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8A666-04C6-FB0E-66E6-BD3CD1A3A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C31C-5C5E-4317-A6FA-3B1ED2765940}" type="datetimeFigureOut">
              <a:rPr lang="en-CA" smtClean="0"/>
              <a:t>2024-09-07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BFFDD-0320-88DC-4AC5-4B239889C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205DC-C915-1A01-FF20-7238D7AE7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4D-80A3-4D81-A649-E6B2ABB646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01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CBE5E-DB3B-7058-7EB3-73C33B72E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E393E-B450-9BEC-9E30-A0585FA25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BD5E7-32D6-83E3-8039-07F9FA737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C31C-5C5E-4317-A6FA-3B1ED2765940}" type="datetimeFigureOut">
              <a:rPr lang="en-CA" smtClean="0"/>
              <a:t>2024-09-07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632C6-0269-C8D4-BB46-83DE5CB44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45EA7-9864-0062-DB19-105E08986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4D-80A3-4D81-A649-E6B2ABB646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315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FBECB1-EA22-D206-C2E6-B2E968A71D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613B39-A9CE-8C50-A169-B11E10DD4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B2A26-6836-C19E-652B-76AC94FFE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C31C-5C5E-4317-A6FA-3B1ED2765940}" type="datetimeFigureOut">
              <a:rPr lang="en-CA" smtClean="0"/>
              <a:t>2024-09-07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633FA-D8FD-F0AC-C271-0124D4664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95FDF-7729-3800-5352-63B68A41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4D-80A3-4D81-A649-E6B2ABB646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0455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2FD82-BFA1-C4E3-2785-D28CB2A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DFC9C-2ED5-D830-8D64-A9D177897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5D2EA-8F00-836E-6462-E3306991C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C31C-5C5E-4317-A6FA-3B1ED2765940}" type="datetimeFigureOut">
              <a:rPr lang="en-CA" smtClean="0"/>
              <a:t>2024-09-07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49ABA-960B-5207-8770-CE044885F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EA2D3-7070-C944-C191-6C417137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4D-80A3-4D81-A649-E6B2ABB646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2964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1C701-E176-AD92-32F3-4E063EFC0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89E83-9986-F5CE-85DF-15E172E78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10D05-954C-7879-7BE9-21BCC7C00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C31C-5C5E-4317-A6FA-3B1ED2765940}" type="datetimeFigureOut">
              <a:rPr lang="en-CA" smtClean="0"/>
              <a:t>2024-09-07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7422D-7041-2CF1-BEDD-BB431F92E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4BD74-FC36-2609-6F3C-360A7DDA4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4D-80A3-4D81-A649-E6B2ABB646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077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12EAA-84FF-9576-D2A7-F83440011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75CD9-8BFC-1D61-EED1-6CDF994CA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8088F-2412-7704-4D8D-B3EC3E06C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8FFA6-B9F8-2B5C-09F4-230E3A48F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C31C-5C5E-4317-A6FA-3B1ED2765940}" type="datetimeFigureOut">
              <a:rPr lang="en-CA" smtClean="0"/>
              <a:t>2024-09-07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84306-AE36-B878-A05A-DF4E77FE4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AB2FA4-97A8-3680-20B3-BA7386718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4D-80A3-4D81-A649-E6B2ABB646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4365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4EF69-AD9E-5228-C242-B03AB4DE6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F046A-90E9-F229-6834-90F0C69A2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1651B0-9783-58DB-ABE3-DE05BE30D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415E0-3824-8216-64F8-49CB5EBFD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6B2E85-1A57-5B30-1176-484DEFC4B3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CA4AF0-64CA-C2FF-AB30-E6BF96A5A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C31C-5C5E-4317-A6FA-3B1ED2765940}" type="datetimeFigureOut">
              <a:rPr lang="en-CA" smtClean="0"/>
              <a:t>2024-09-07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96F635-9072-F8BC-0761-1377D5DDB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0A4455-006F-BB78-A373-3E8D3CF92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4D-80A3-4D81-A649-E6B2ABB646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8138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01903-0403-C5F1-DAFC-E56A5D9CD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49D3D4-E3A7-60AA-EBED-B4A91AC6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C31C-5C5E-4317-A6FA-3B1ED2765940}" type="datetimeFigureOut">
              <a:rPr lang="en-CA" smtClean="0"/>
              <a:t>2024-09-07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BAEABB-F2D3-F569-697F-6F83CA259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88A69E-1BF2-E20C-89A9-429CD5F8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4D-80A3-4D81-A649-E6B2ABB646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1082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6F7ABA-CF06-CE9E-B6C9-52588AFB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C31C-5C5E-4317-A6FA-3B1ED2765940}" type="datetimeFigureOut">
              <a:rPr lang="en-CA" smtClean="0"/>
              <a:t>2024-09-07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A126E-F4D6-2005-94A0-C971B7A09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2B9C3-5505-5A65-4271-83C6CF43B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4D-80A3-4D81-A649-E6B2ABB646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3988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C7925-CA53-D45D-76E5-7815FABA4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DE9AE-D41D-263F-3B42-26C697E73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80E461-7455-2DFA-1DC1-A163C6C62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0E364-142F-D322-4003-D02A491AC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C31C-5C5E-4317-A6FA-3B1ED2765940}" type="datetimeFigureOut">
              <a:rPr lang="en-CA" smtClean="0"/>
              <a:t>2024-09-07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D3651-6EE5-B27E-5EF2-33F9EBFE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3A38E-BCAD-8371-007A-A97F0FF3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4D-80A3-4D81-A649-E6B2ABB646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4034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0DBB-BD3F-1B55-83ED-E6203032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FC7318-26A7-9F0F-3EF9-8CA936D55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E252E-2788-EF46-6CAF-17A4CB22D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8A61F-5038-DD9D-5030-BF7D9B90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C31C-5C5E-4317-A6FA-3B1ED2765940}" type="datetimeFigureOut">
              <a:rPr lang="en-CA" smtClean="0"/>
              <a:t>2024-09-07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D7ED7-2476-6A74-806B-903AC05E3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AD46E-A9B3-6FE6-DD21-26186873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81F4D-80A3-4D81-A649-E6B2ABB646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3379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242A25-9698-11EF-5CC2-6D3DDDC8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C67F1-71D1-3538-67DF-43F77BA51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14515-4127-2347-5CE5-484246A7E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33C31C-5C5E-4317-A6FA-3B1ED2765940}" type="datetimeFigureOut">
              <a:rPr lang="en-CA" smtClean="0"/>
              <a:t>2024-09-07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4524D-53EF-8ED8-305F-4944C8171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15554-E1C7-7EF7-CCE1-4F99F2CF42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781F4D-80A3-4D81-A649-E6B2ABB646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626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metmuseum.org/art/collection/search?q=Albert%20Pinkham%20Ryder&amp;perPage=20&amp;sortBy=Relevance&amp;offset=0&amp;pageSize=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etmuseum.org/art/collection/search?q=Albert%20Pinkham%20Ryder&amp;perPage=20&amp;sortBy=Relevance&amp;offset=0&amp;pageSize=0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customXml" Target="../ink/ink2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customXml" Target="../ink/ink5.xml"/><Relationship Id="rId5" Type="http://schemas.openxmlformats.org/officeDocument/2006/relationships/customXml" Target="../ink/ink1.xml"/><Relationship Id="rId10" Type="http://schemas.openxmlformats.org/officeDocument/2006/relationships/customXml" Target="../ink/ink4.xml"/><Relationship Id="rId4" Type="http://schemas.openxmlformats.org/officeDocument/2006/relationships/image" Target="../media/image10.png"/><Relationship Id="rId9" Type="http://schemas.openxmlformats.org/officeDocument/2006/relationships/customXml" Target="../ink/ink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0.png"/><Relationship Id="rId4" Type="http://schemas.openxmlformats.org/officeDocument/2006/relationships/customXml" Target="../ink/ink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3952CA-0EDF-942A-D6F1-D75AF6C13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491" y="939800"/>
            <a:ext cx="5807668" cy="39927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F30AD7-206E-53C9-3110-373816C2FEA2}"/>
              </a:ext>
            </a:extLst>
          </p:cNvPr>
          <p:cNvSpPr txBox="1"/>
          <p:nvPr/>
        </p:nvSpPr>
        <p:spPr>
          <a:xfrm>
            <a:off x="5665491" y="5053265"/>
            <a:ext cx="3600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CA" b="0" i="0" dirty="0">
                <a:solidFill>
                  <a:srgbClr val="333333"/>
                </a:solidFill>
                <a:effectLst/>
                <a:latin typeface="MetSerif"/>
              </a:rPr>
              <a:t>Landscape</a:t>
            </a:r>
            <a:endParaRPr lang="en-CA" b="0" i="0" dirty="0">
              <a:solidFill>
                <a:srgbClr val="333333"/>
              </a:solidFill>
              <a:effectLst/>
              <a:latin typeface="MetSans"/>
            </a:endParaRPr>
          </a:p>
          <a:p>
            <a:pPr algn="l" fontAlgn="base"/>
            <a:r>
              <a:rPr lang="en-CA" b="0" i="0" u="sng" dirty="0">
                <a:solidFill>
                  <a:srgbClr val="333333"/>
                </a:solidFill>
                <a:effectLst/>
                <a:latin typeface="inherit"/>
                <a:hlinkClick r:id="rId4"/>
              </a:rPr>
              <a:t>Albert Pinkham Ryder</a:t>
            </a:r>
            <a:r>
              <a:rPr lang="en-CA" b="0" i="0" dirty="0">
                <a:solidFill>
                  <a:srgbClr val="333333"/>
                </a:solidFill>
                <a:effectLst/>
                <a:latin typeface="inherit"/>
              </a:rPr>
              <a:t> </a:t>
            </a:r>
            <a:br>
              <a:rPr lang="en-CA" b="0" i="0" dirty="0">
                <a:solidFill>
                  <a:srgbClr val="333333"/>
                </a:solidFill>
                <a:effectLst/>
                <a:latin typeface="inherit"/>
              </a:rPr>
            </a:br>
            <a:r>
              <a:rPr lang="en-CA" b="0" i="0" dirty="0">
                <a:solidFill>
                  <a:srgbClr val="333333"/>
                </a:solidFill>
                <a:effectLst/>
                <a:latin typeface="inherit"/>
              </a:rPr>
              <a:t>American</a:t>
            </a:r>
            <a:br>
              <a:rPr lang="en-CA" b="0" i="0" dirty="0">
                <a:solidFill>
                  <a:srgbClr val="333333"/>
                </a:solidFill>
                <a:effectLst/>
                <a:latin typeface="inherit"/>
              </a:rPr>
            </a:br>
            <a:r>
              <a:rPr lang="en-CA" b="0" i="0" dirty="0">
                <a:solidFill>
                  <a:srgbClr val="333333"/>
                </a:solidFill>
                <a:effectLst/>
                <a:latin typeface="MetSans"/>
              </a:rPr>
              <a:t>1897–98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61635D-A3BF-D1DE-D782-BDC704D01E32}"/>
              </a:ext>
            </a:extLst>
          </p:cNvPr>
          <p:cNvSpPr txBox="1"/>
          <p:nvPr/>
        </p:nvSpPr>
        <p:spPr>
          <a:xfrm>
            <a:off x="1276350" y="1874357"/>
            <a:ext cx="38989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Capturing the Proportions of an Image with a Viewfinder</a:t>
            </a:r>
            <a:endParaRPr lang="en-CA" sz="4400" b="1" dirty="0"/>
          </a:p>
        </p:txBody>
      </p:sp>
    </p:spTree>
    <p:extLst>
      <p:ext uri="{BB962C8B-B14F-4D97-AF65-F5344CB8AC3E}">
        <p14:creationId xmlns:p14="http://schemas.microsoft.com/office/powerpoint/2010/main" val="3200393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02CE650-72E9-43D1-2C80-3EBECDBFF967}"/>
                  </a:ext>
                </a:extLst>
              </p14:cNvPr>
              <p14:cNvContentPartPr/>
              <p14:nvPr/>
            </p14:nvContentPartPr>
            <p14:xfrm>
              <a:off x="8067490" y="295243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02CE650-72E9-43D1-2C80-3EBECDBFF96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04490" y="2574435"/>
                <a:ext cx="126000" cy="75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293A77-4FBA-2905-ABCD-2F320CB8D146}"/>
              </a:ext>
            </a:extLst>
          </p:cNvPr>
          <p:cNvCxnSpPr/>
          <p:nvPr/>
        </p:nvCxnSpPr>
        <p:spPr>
          <a:xfrm>
            <a:off x="8045170" y="1000035"/>
            <a:ext cx="2889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43B784-43B4-F56A-7A56-2601B1CF2D41}"/>
              </a:ext>
            </a:extLst>
          </p:cNvPr>
          <p:cNvCxnSpPr/>
          <p:nvPr/>
        </p:nvCxnSpPr>
        <p:spPr>
          <a:xfrm>
            <a:off x="8038690" y="2968635"/>
            <a:ext cx="2895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64038F-AE85-926A-1609-A063C2BEC707}"/>
              </a:ext>
            </a:extLst>
          </p:cNvPr>
          <p:cNvCxnSpPr/>
          <p:nvPr/>
        </p:nvCxnSpPr>
        <p:spPr>
          <a:xfrm>
            <a:off x="8038690" y="1000035"/>
            <a:ext cx="6480" cy="196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6ABFF77-B072-8E49-DF04-F864DAE63BD6}"/>
              </a:ext>
            </a:extLst>
          </p:cNvPr>
          <p:cNvCxnSpPr/>
          <p:nvPr/>
        </p:nvCxnSpPr>
        <p:spPr>
          <a:xfrm>
            <a:off x="10924810" y="1006156"/>
            <a:ext cx="0" cy="19462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B4071B2-1731-B032-CE0C-1EAE2259CCA7}"/>
              </a:ext>
            </a:extLst>
          </p:cNvPr>
          <p:cNvSpPr txBox="1"/>
          <p:nvPr/>
        </p:nvSpPr>
        <p:spPr>
          <a:xfrm>
            <a:off x="891636" y="1166842"/>
            <a:ext cx="30629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 can find the center of a piece by drawing crisscrossing lines from the top corners to the bottom corners.</a:t>
            </a:r>
            <a:endParaRPr lang="en-CA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D28B1-0358-7ADB-7817-890102BF5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200" y="963002"/>
            <a:ext cx="7160163" cy="492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64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02CE650-72E9-43D1-2C80-3EBECDBFF967}"/>
                  </a:ext>
                </a:extLst>
              </p14:cNvPr>
              <p14:cNvContentPartPr/>
              <p14:nvPr/>
            </p14:nvContentPartPr>
            <p14:xfrm>
              <a:off x="8067490" y="295243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02CE650-72E9-43D1-2C80-3EBECDBFF96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04490" y="2574435"/>
                <a:ext cx="126000" cy="75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293A77-4FBA-2905-ABCD-2F320CB8D146}"/>
              </a:ext>
            </a:extLst>
          </p:cNvPr>
          <p:cNvCxnSpPr/>
          <p:nvPr/>
        </p:nvCxnSpPr>
        <p:spPr>
          <a:xfrm>
            <a:off x="8045170" y="1000035"/>
            <a:ext cx="2889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43B784-43B4-F56A-7A56-2601B1CF2D41}"/>
              </a:ext>
            </a:extLst>
          </p:cNvPr>
          <p:cNvCxnSpPr/>
          <p:nvPr/>
        </p:nvCxnSpPr>
        <p:spPr>
          <a:xfrm>
            <a:off x="8038690" y="2968635"/>
            <a:ext cx="2895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64038F-AE85-926A-1609-A063C2BEC707}"/>
              </a:ext>
            </a:extLst>
          </p:cNvPr>
          <p:cNvCxnSpPr/>
          <p:nvPr/>
        </p:nvCxnSpPr>
        <p:spPr>
          <a:xfrm>
            <a:off x="8038690" y="1000035"/>
            <a:ext cx="6480" cy="196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6ABFF77-B072-8E49-DF04-F864DAE63BD6}"/>
              </a:ext>
            </a:extLst>
          </p:cNvPr>
          <p:cNvCxnSpPr/>
          <p:nvPr/>
        </p:nvCxnSpPr>
        <p:spPr>
          <a:xfrm>
            <a:off x="10924810" y="1006156"/>
            <a:ext cx="0" cy="19462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B4071B2-1731-B032-CE0C-1EAE2259CCA7}"/>
              </a:ext>
            </a:extLst>
          </p:cNvPr>
          <p:cNvSpPr txBox="1"/>
          <p:nvPr/>
        </p:nvSpPr>
        <p:spPr>
          <a:xfrm>
            <a:off x="891636" y="1166842"/>
            <a:ext cx="30629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 don’t draw the whole thing. </a:t>
            </a:r>
          </a:p>
          <a:p>
            <a:endParaRPr lang="en-US" sz="3200" dirty="0"/>
          </a:p>
          <a:p>
            <a:r>
              <a:rPr lang="en-US" sz="3200" dirty="0"/>
              <a:t>Only lightly sketch the section where the lines intersect in the middle.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D28B1-0358-7ADB-7817-890102BF5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200" y="963002"/>
            <a:ext cx="7160163" cy="492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90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02CE650-72E9-43D1-2C80-3EBECDBFF967}"/>
                  </a:ext>
                </a:extLst>
              </p14:cNvPr>
              <p14:cNvContentPartPr/>
              <p14:nvPr/>
            </p14:nvContentPartPr>
            <p14:xfrm>
              <a:off x="8067490" y="295243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02CE650-72E9-43D1-2C80-3EBECDBFF96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04490" y="2574435"/>
                <a:ext cx="126000" cy="75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293A77-4FBA-2905-ABCD-2F320CB8D146}"/>
              </a:ext>
            </a:extLst>
          </p:cNvPr>
          <p:cNvCxnSpPr/>
          <p:nvPr/>
        </p:nvCxnSpPr>
        <p:spPr>
          <a:xfrm>
            <a:off x="8045170" y="1000035"/>
            <a:ext cx="2889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43B784-43B4-F56A-7A56-2601B1CF2D41}"/>
              </a:ext>
            </a:extLst>
          </p:cNvPr>
          <p:cNvCxnSpPr/>
          <p:nvPr/>
        </p:nvCxnSpPr>
        <p:spPr>
          <a:xfrm>
            <a:off x="8038690" y="2968635"/>
            <a:ext cx="2895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64038F-AE85-926A-1609-A063C2BEC707}"/>
              </a:ext>
            </a:extLst>
          </p:cNvPr>
          <p:cNvCxnSpPr/>
          <p:nvPr/>
        </p:nvCxnSpPr>
        <p:spPr>
          <a:xfrm>
            <a:off x="8038690" y="1000035"/>
            <a:ext cx="6480" cy="196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6ABFF77-B072-8E49-DF04-F864DAE63BD6}"/>
              </a:ext>
            </a:extLst>
          </p:cNvPr>
          <p:cNvCxnSpPr/>
          <p:nvPr/>
        </p:nvCxnSpPr>
        <p:spPr>
          <a:xfrm>
            <a:off x="10924810" y="1006156"/>
            <a:ext cx="0" cy="19462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B4071B2-1731-B032-CE0C-1EAE2259CCA7}"/>
              </a:ext>
            </a:extLst>
          </p:cNvPr>
          <p:cNvSpPr txBox="1"/>
          <p:nvPr/>
        </p:nvSpPr>
        <p:spPr>
          <a:xfrm>
            <a:off x="856796" y="1000035"/>
            <a:ext cx="30629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Once we know what the center-point is, we can work out the halfway point for the four sides by adding a vertical and horizontal line.</a:t>
            </a:r>
            <a:endParaRPr lang="en-CA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D28B1-0358-7ADB-7817-890102BF5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200" y="963002"/>
            <a:ext cx="7160163" cy="492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72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02CE650-72E9-43D1-2C80-3EBECDBFF967}"/>
                  </a:ext>
                </a:extLst>
              </p14:cNvPr>
              <p14:cNvContentPartPr/>
              <p14:nvPr/>
            </p14:nvContentPartPr>
            <p14:xfrm>
              <a:off x="8067490" y="295243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02CE650-72E9-43D1-2C80-3EBECDBFF96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04490" y="2574435"/>
                <a:ext cx="126000" cy="75600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B4071B2-1731-B032-CE0C-1EAE2259CCA7}"/>
              </a:ext>
            </a:extLst>
          </p:cNvPr>
          <p:cNvSpPr txBox="1"/>
          <p:nvPr/>
        </p:nvSpPr>
        <p:spPr>
          <a:xfrm>
            <a:off x="831396" y="542835"/>
            <a:ext cx="489630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Make a Grid</a:t>
            </a:r>
          </a:p>
          <a:p>
            <a:pPr marL="514350" indent="-514350">
              <a:buAutoNum type="arabicPeriod"/>
            </a:pPr>
            <a:r>
              <a:rPr lang="en-US" sz="3200" dirty="0"/>
              <a:t>Use the corner-to-corner method to find the center.</a:t>
            </a:r>
            <a:br>
              <a:rPr lang="en-US" sz="3200" dirty="0"/>
            </a:br>
            <a:endParaRPr lang="en-US" sz="3200" dirty="0"/>
          </a:p>
          <a:p>
            <a:pPr marL="514350" indent="-514350">
              <a:buAutoNum type="arabicPeriod"/>
            </a:pPr>
            <a:r>
              <a:rPr lang="en-US" sz="3200" dirty="0"/>
              <a:t>Draw a light ‘X’.</a:t>
            </a:r>
            <a:br>
              <a:rPr lang="en-US" sz="3200" dirty="0"/>
            </a:br>
            <a:endParaRPr lang="en-US" sz="3200" dirty="0"/>
          </a:p>
          <a:p>
            <a:pPr marL="514350" indent="-514350">
              <a:buAutoNum type="arabicPeriod"/>
            </a:pPr>
            <a:r>
              <a:rPr lang="en-US" sz="3200" dirty="0"/>
              <a:t>Lightly draw a vertical and horizontal line to divide your rectangle into a simple grid.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A5AF5F-28EC-392F-E5F3-2CF7BF7B8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23517"/>
            <a:ext cx="5450092" cy="820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85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02CE650-72E9-43D1-2C80-3EBECDBFF967}"/>
                  </a:ext>
                </a:extLst>
              </p14:cNvPr>
              <p14:cNvContentPartPr/>
              <p14:nvPr/>
            </p14:nvContentPartPr>
            <p14:xfrm>
              <a:off x="8067490" y="2952435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02CE650-72E9-43D1-2C80-3EBECDBFF96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04490" y="2574435"/>
                <a:ext cx="126000" cy="75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B7D28B1-0358-7ADB-7817-890102BF5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7342" y="353205"/>
            <a:ext cx="8639484" cy="593964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ED2486-F21F-F286-EC5F-5FD7760142E7}"/>
              </a:ext>
            </a:extLst>
          </p:cNvPr>
          <p:cNvCxnSpPr>
            <a:cxnSpLocks/>
            <a:stCxn id="3" idx="0"/>
            <a:endCxn id="3" idx="2"/>
          </p:cNvCxnSpPr>
          <p:nvPr/>
        </p:nvCxnSpPr>
        <p:spPr>
          <a:xfrm>
            <a:off x="7357084" y="353205"/>
            <a:ext cx="0" cy="593964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C56C4D-7620-804A-9B61-E220FFB026AF}"/>
              </a:ext>
            </a:extLst>
          </p:cNvPr>
          <p:cNvCxnSpPr>
            <a:cxnSpLocks/>
            <a:stCxn id="3" idx="1"/>
            <a:endCxn id="3" idx="3"/>
          </p:cNvCxnSpPr>
          <p:nvPr/>
        </p:nvCxnSpPr>
        <p:spPr>
          <a:xfrm>
            <a:off x="3037342" y="3323028"/>
            <a:ext cx="863948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B261408-82F4-5E0C-9B6D-6E37871363CE}"/>
              </a:ext>
            </a:extLst>
          </p:cNvPr>
          <p:cNvSpPr txBox="1"/>
          <p:nvPr/>
        </p:nvSpPr>
        <p:spPr>
          <a:xfrm>
            <a:off x="757693" y="4403804"/>
            <a:ext cx="21653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CA" sz="2400" b="0" i="0" dirty="0">
                <a:solidFill>
                  <a:srgbClr val="333333"/>
                </a:solidFill>
                <a:effectLst/>
                <a:latin typeface="MetSerif"/>
              </a:rPr>
              <a:t>Landscape</a:t>
            </a:r>
            <a:br>
              <a:rPr lang="en-CA" sz="2400" b="0" i="0" dirty="0">
                <a:solidFill>
                  <a:srgbClr val="333333"/>
                </a:solidFill>
                <a:effectLst/>
                <a:latin typeface="MetSerif"/>
              </a:rPr>
            </a:br>
            <a:r>
              <a:rPr lang="en-CA" sz="2400" b="0" i="0" u="sng" dirty="0">
                <a:solidFill>
                  <a:srgbClr val="333333"/>
                </a:solidFill>
                <a:effectLst/>
                <a:latin typeface="inherit"/>
                <a:hlinkClick r:id="rId6"/>
              </a:rPr>
              <a:t>Albert Pinkham Ryder</a:t>
            </a:r>
            <a:r>
              <a:rPr lang="en-CA" sz="2400" b="0" i="0" dirty="0">
                <a:solidFill>
                  <a:srgbClr val="333333"/>
                </a:solidFill>
                <a:effectLst/>
                <a:latin typeface="inherit"/>
              </a:rPr>
              <a:t> </a:t>
            </a:r>
          </a:p>
          <a:p>
            <a:pPr algn="l" fontAlgn="base"/>
            <a:r>
              <a:rPr lang="en-CA" sz="2400" b="0" i="0" dirty="0">
                <a:solidFill>
                  <a:srgbClr val="333333"/>
                </a:solidFill>
                <a:effectLst/>
                <a:latin typeface="inherit"/>
              </a:rPr>
              <a:t>American</a:t>
            </a:r>
            <a:br>
              <a:rPr lang="en-CA" sz="2400" b="0" i="0" dirty="0">
                <a:solidFill>
                  <a:srgbClr val="333333"/>
                </a:solidFill>
                <a:effectLst/>
                <a:latin typeface="inherit"/>
              </a:rPr>
            </a:br>
            <a:r>
              <a:rPr lang="en-CA" sz="2400" b="0" i="0" dirty="0">
                <a:solidFill>
                  <a:srgbClr val="333333"/>
                </a:solidFill>
                <a:effectLst/>
                <a:latin typeface="MetSans"/>
              </a:rPr>
              <a:t>1897–98 </a:t>
            </a:r>
            <a:endParaRPr lang="en-CA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1A45E5-724C-6CAB-AE5E-41A575BE7D88}"/>
              </a:ext>
            </a:extLst>
          </p:cNvPr>
          <p:cNvSpPr txBox="1"/>
          <p:nvPr/>
        </p:nvSpPr>
        <p:spPr>
          <a:xfrm>
            <a:off x="451248" y="666750"/>
            <a:ext cx="247179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Now that you have the proportions, draw the image.</a:t>
            </a:r>
          </a:p>
          <a:p>
            <a:endParaRPr lang="en-US" sz="2200" dirty="0"/>
          </a:p>
          <a:p>
            <a:r>
              <a:rPr lang="en-US" sz="2200" dirty="0"/>
              <a:t>Reminder: Credit the artist by including the title</a:t>
            </a:r>
            <a:r>
              <a:rPr lang="en-US" sz="2200"/>
              <a:t>, artist’s </a:t>
            </a:r>
            <a:r>
              <a:rPr lang="en-US" sz="2200" dirty="0"/>
              <a:t>name, place of birth, and dates.</a:t>
            </a: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2264448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87AB9C-2ED5-8DC8-AA29-6E3889D72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7190" y="0"/>
            <a:ext cx="769481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F2A377-CA1C-57C8-A2BA-71984AE736E6}"/>
              </a:ext>
            </a:extLst>
          </p:cNvPr>
          <p:cNvSpPr txBox="1"/>
          <p:nvPr/>
        </p:nvSpPr>
        <p:spPr>
          <a:xfrm>
            <a:off x="1384300" y="1905505"/>
            <a:ext cx="4279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Materials Needed</a:t>
            </a:r>
          </a:p>
          <a:p>
            <a:endParaRPr lang="en-US" sz="3200" b="1" dirty="0"/>
          </a:p>
          <a:p>
            <a:pPr marL="571500" indent="-571500">
              <a:buFontTx/>
              <a:buChar char="-"/>
            </a:pPr>
            <a:r>
              <a:rPr lang="en-US" sz="3200" dirty="0"/>
              <a:t>Image</a:t>
            </a:r>
          </a:p>
          <a:p>
            <a:pPr marL="571500" indent="-571500">
              <a:buFontTx/>
              <a:buChar char="-"/>
            </a:pPr>
            <a:r>
              <a:rPr lang="en-US" sz="3200" dirty="0"/>
              <a:t>Viewfinder</a:t>
            </a:r>
          </a:p>
          <a:p>
            <a:pPr marL="571500" indent="-571500">
              <a:buFontTx/>
              <a:buChar char="-"/>
            </a:pPr>
            <a:r>
              <a:rPr lang="en-US" sz="3200" dirty="0"/>
              <a:t>Pencil</a:t>
            </a:r>
          </a:p>
          <a:p>
            <a:pPr marL="571500" indent="-571500">
              <a:buFontTx/>
              <a:buChar char="-"/>
            </a:pPr>
            <a:r>
              <a:rPr lang="en-US" sz="3200" dirty="0"/>
              <a:t>Ruler (optional)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DFE099-FFB9-935B-2601-88FDFE962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7291" y="3517898"/>
            <a:ext cx="2224709" cy="20658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909B33-D72B-F06B-D9B6-DB2E5A32F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1576" y="3936750"/>
            <a:ext cx="1972400" cy="206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50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87AB9C-2ED5-8DC8-AA29-6E3889D72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7190" y="0"/>
            <a:ext cx="769481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CAAE98-FE93-2F5E-0887-B74C2FB2479B}"/>
              </a:ext>
            </a:extLst>
          </p:cNvPr>
          <p:cNvSpPr txBox="1"/>
          <p:nvPr/>
        </p:nvSpPr>
        <p:spPr>
          <a:xfrm>
            <a:off x="2082800" y="2644169"/>
            <a:ext cx="3443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Align the viewfinder with the image.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1758695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87AB9C-2ED5-8DC8-AA29-6E3889D72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7190" y="0"/>
            <a:ext cx="7694809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0C7DFF-2953-C2F8-F415-6D87B5A6F2E1}"/>
              </a:ext>
            </a:extLst>
          </p:cNvPr>
          <p:cNvSpPr txBox="1"/>
          <p:nvPr/>
        </p:nvSpPr>
        <p:spPr>
          <a:xfrm>
            <a:off x="1168400" y="1905505"/>
            <a:ext cx="5664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Match three sides of the viewfinder to the picture by adjusting the distance between the viewfinder and your eye.</a:t>
            </a:r>
          </a:p>
        </p:txBody>
      </p:sp>
    </p:spTree>
    <p:extLst>
      <p:ext uri="{BB962C8B-B14F-4D97-AF65-F5344CB8AC3E}">
        <p14:creationId xmlns:p14="http://schemas.microsoft.com/office/powerpoint/2010/main" val="2289149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87AB9C-2ED5-8DC8-AA29-6E3889D72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7190" y="0"/>
            <a:ext cx="7694809" cy="68579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27EE91-E5B0-CCB6-0B02-AB01374839DE}"/>
              </a:ext>
            </a:extLst>
          </p:cNvPr>
          <p:cNvSpPr txBox="1"/>
          <p:nvPr/>
        </p:nvSpPr>
        <p:spPr>
          <a:xfrm>
            <a:off x="1384300" y="1905505"/>
            <a:ext cx="5626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Slide the viewfinder window until it matches the fourth side.</a:t>
            </a:r>
          </a:p>
          <a:p>
            <a:endParaRPr lang="en-US" sz="3200" dirty="0"/>
          </a:p>
          <a:p>
            <a:r>
              <a:rPr lang="en-US" sz="3200" dirty="0"/>
              <a:t>Now the viewfinder has the same proportions as the image.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1923420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87AB9C-2ED5-8DC8-AA29-6E3889D72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6377" y="563593"/>
            <a:ext cx="7694809" cy="57308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A1AF28-E7CC-4B0D-F7B0-F84CCD3FC857}"/>
              </a:ext>
            </a:extLst>
          </p:cNvPr>
          <p:cNvSpPr txBox="1"/>
          <p:nvPr/>
        </p:nvSpPr>
        <p:spPr>
          <a:xfrm>
            <a:off x="740813" y="1999139"/>
            <a:ext cx="30155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Position the viewfinder above your page.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2982225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87AB9C-2ED5-8DC8-AA29-6E3889D72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6378" y="563593"/>
            <a:ext cx="7694807" cy="5730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FECFDC-1A59-918D-A759-5305E49F6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675" y="-123825"/>
            <a:ext cx="5132129" cy="7477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2F636A-15DC-372E-79A6-8B3686E7BB21}"/>
              </a:ext>
            </a:extLst>
          </p:cNvPr>
          <p:cNvSpPr txBox="1"/>
          <p:nvPr/>
        </p:nvSpPr>
        <p:spPr>
          <a:xfrm>
            <a:off x="825897" y="1712322"/>
            <a:ext cx="29304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Move the viewfinder away from the page until the rectangle is the desired size.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4094061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87AB9C-2ED5-8DC8-AA29-6E3889D72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6378" y="563593"/>
            <a:ext cx="7694807" cy="5730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FECFDC-1A59-918D-A759-5305E49F6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675" y="-123825"/>
            <a:ext cx="5132129" cy="74771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02CE650-72E9-43D1-2C80-3EBECDBFF967}"/>
                  </a:ext>
                </a:extLst>
              </p14:cNvPr>
              <p14:cNvContentPartPr/>
              <p14:nvPr/>
            </p14:nvContentPartPr>
            <p14:xfrm>
              <a:off x="8067490" y="295243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02CE650-72E9-43D1-2C80-3EBECDBFF96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04850" y="2574795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F2813A2-B61B-8100-EB1F-534FDFD3A26F}"/>
                  </a:ext>
                </a:extLst>
              </p14:cNvPr>
              <p14:cNvContentPartPr/>
              <p14:nvPr/>
            </p14:nvContentPartPr>
            <p14:xfrm>
              <a:off x="8045170" y="2968635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2813A2-B61B-8100-EB1F-534FDFD3A26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09530" y="293263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502011C-061C-D305-C50A-B0FD86E8DC3A}"/>
                  </a:ext>
                </a:extLst>
              </p14:cNvPr>
              <p14:cNvContentPartPr/>
              <p14:nvPr/>
            </p14:nvContentPartPr>
            <p14:xfrm>
              <a:off x="10944250" y="297151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502011C-061C-D305-C50A-B0FD86E8DC3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908250" y="293587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DB28295-CAC7-51BA-6973-88A4F819BD57}"/>
                  </a:ext>
                </a:extLst>
              </p14:cNvPr>
              <p14:cNvContentPartPr/>
              <p14:nvPr/>
            </p14:nvContentPartPr>
            <p14:xfrm>
              <a:off x="10934530" y="1000035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DB28295-CAC7-51BA-6973-88A4F819BD5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898530" y="96403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F87614F-4573-8071-F526-D2F4579A6FD9}"/>
                  </a:ext>
                </a:extLst>
              </p14:cNvPr>
              <p14:cNvContentPartPr/>
              <p14:nvPr/>
            </p14:nvContentPartPr>
            <p14:xfrm>
              <a:off x="8038690" y="993555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F87614F-4573-8071-F526-D2F4579A6FD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03050" y="957555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D843B2A-A56C-7877-B056-10D18F3F9DDB}"/>
              </a:ext>
            </a:extLst>
          </p:cNvPr>
          <p:cNvSpPr txBox="1"/>
          <p:nvPr/>
        </p:nvSpPr>
        <p:spPr>
          <a:xfrm>
            <a:off x="592429" y="860137"/>
            <a:ext cx="31639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Mark the four corners of the rectangle on the page. 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(Hold the viewfinder steady and keep your head in the same spot.)</a:t>
            </a:r>
            <a:endParaRPr lang="en-CA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AE325-B63B-BDBB-1830-7D4A3F6ABC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62138" y="880561"/>
            <a:ext cx="1203014" cy="24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98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87AB9C-2ED5-8DC8-AA29-6E3889D72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7350" y="563590"/>
            <a:ext cx="7694807" cy="57308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02CE650-72E9-43D1-2C80-3EBECDBFF967}"/>
                  </a:ext>
                </a:extLst>
              </p14:cNvPr>
              <p14:cNvContentPartPr/>
              <p14:nvPr/>
            </p14:nvContentPartPr>
            <p14:xfrm>
              <a:off x="8067490" y="295243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02CE650-72E9-43D1-2C80-3EBECDBFF96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04490" y="2574435"/>
                <a:ext cx="126000" cy="75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293A77-4FBA-2905-ABCD-2F320CB8D146}"/>
              </a:ext>
            </a:extLst>
          </p:cNvPr>
          <p:cNvCxnSpPr/>
          <p:nvPr/>
        </p:nvCxnSpPr>
        <p:spPr>
          <a:xfrm>
            <a:off x="8045170" y="1000035"/>
            <a:ext cx="2889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43B784-43B4-F56A-7A56-2601B1CF2D41}"/>
              </a:ext>
            </a:extLst>
          </p:cNvPr>
          <p:cNvCxnSpPr/>
          <p:nvPr/>
        </p:nvCxnSpPr>
        <p:spPr>
          <a:xfrm>
            <a:off x="8038690" y="2968635"/>
            <a:ext cx="2895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64038F-AE85-926A-1609-A063C2BEC707}"/>
              </a:ext>
            </a:extLst>
          </p:cNvPr>
          <p:cNvCxnSpPr/>
          <p:nvPr/>
        </p:nvCxnSpPr>
        <p:spPr>
          <a:xfrm>
            <a:off x="8038690" y="1000035"/>
            <a:ext cx="6480" cy="196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6ABFF77-B072-8E49-DF04-F864DAE63BD6}"/>
              </a:ext>
            </a:extLst>
          </p:cNvPr>
          <p:cNvCxnSpPr/>
          <p:nvPr/>
        </p:nvCxnSpPr>
        <p:spPr>
          <a:xfrm>
            <a:off x="10924810" y="1006156"/>
            <a:ext cx="0" cy="19462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B4071B2-1731-B032-CE0C-1EAE2259CCA7}"/>
              </a:ext>
            </a:extLst>
          </p:cNvPr>
          <p:cNvSpPr txBox="1"/>
          <p:nvPr/>
        </p:nvSpPr>
        <p:spPr>
          <a:xfrm>
            <a:off x="899418" y="1413062"/>
            <a:ext cx="24625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Move the viewfinder and connect the dots with a pencil and  ruler.</a:t>
            </a:r>
            <a:endParaRPr lang="en-CA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43A787-AB28-0223-EABA-45B27FA93B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751259" y="1278385"/>
            <a:ext cx="1102575" cy="4514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FBA9ED-B88E-1E66-76C1-38A8D7393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20819">
            <a:off x="9994691" y="1490389"/>
            <a:ext cx="1924319" cy="38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16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595</Words>
  <Application>Microsoft Office PowerPoint</Application>
  <PresentationFormat>Widescreen</PresentationFormat>
  <Paragraphs>86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inherit</vt:lpstr>
      <vt:lpstr>MetSans</vt:lpstr>
      <vt:lpstr>MetSerif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N. Little</dc:creator>
  <cp:lastModifiedBy>N. Little</cp:lastModifiedBy>
  <cp:revision>1</cp:revision>
  <dcterms:created xsi:type="dcterms:W3CDTF">2024-09-07T12:35:54Z</dcterms:created>
  <dcterms:modified xsi:type="dcterms:W3CDTF">2024-09-07T17:03:23Z</dcterms:modified>
</cp:coreProperties>
</file>